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720" r:id="rId4"/>
    <p:sldMasterId id="2147483732" r:id="rId5"/>
    <p:sldMasterId id="2147483744" r:id="rId6"/>
  </p:sldMasterIdLst>
  <p:notesMasterIdLst>
    <p:notesMasterId r:id="rId15"/>
  </p:notesMasterIdLst>
  <p:sldIdLst>
    <p:sldId id="256" r:id="rId7"/>
    <p:sldId id="291" r:id="rId8"/>
    <p:sldId id="292" r:id="rId9"/>
    <p:sldId id="277" r:id="rId10"/>
    <p:sldId id="289" r:id="rId11"/>
    <p:sldId id="273" r:id="rId12"/>
    <p:sldId id="286" r:id="rId13"/>
    <p:sldId id="28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13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77ABA-9900-40EA-A2C9-1053B0A4C1C0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4F20B-2378-4E30-9E70-8FE1E6286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260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6CFAE-2C79-4595-BA85-2C183BE28869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113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27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2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05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E2BEB-B9F2-4E09-B631-322437DF2D2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33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0AEC2-0A2B-4DFB-89F0-00F58C191D3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761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2C069-3D64-41D6-BE98-C2EB1A16739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29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FA04B-C79C-4D96-A7DA-BDA4A2E26E9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09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5A9FF-7B69-4B8B-9E9B-9437A9825034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896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6A776-D841-4E5C-8191-714E45402BD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404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FAF68-8653-4BAD-8C9C-698499C8055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212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A1944-ADDD-41F7-B96A-25B923E5D5E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488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607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C9CD0-4A50-40D4-ADA6-BDE624F9AA6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201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D8708-5220-40C7-9A99-924E2469DDB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190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F394C-68F6-432D-A23F-D255319D365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80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E2BEB-B9F2-4E09-B631-322437DF2D2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444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0AEC2-0A2B-4DFB-89F0-00F58C191D3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664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2C069-3D64-41D6-BE98-C2EB1A16739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158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FA04B-C79C-4D96-A7DA-BDA4A2E26E9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2115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5A9FF-7B69-4B8B-9E9B-9437A9825034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16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6A776-D841-4E5C-8191-714E45402BD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6069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FAF68-8653-4BAD-8C9C-698499C8055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658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0473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A1944-ADDD-41F7-B96A-25B923E5D5E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8991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C9CD0-4A50-40D4-ADA6-BDE624F9AA6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8389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D8708-5220-40C7-9A99-924E2469DDB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9775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F394C-68F6-432D-A23F-D255319D365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58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E2BEB-B9F2-4E09-B631-322437DF2D2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7511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0AEC2-0A2B-4DFB-89F0-00F58C191D3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6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2C069-3D64-41D6-BE98-C2EB1A16739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591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FA04B-C79C-4D96-A7DA-BDA4A2E26E9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611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5A9FF-7B69-4B8B-9E9B-9437A9825034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82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6A776-D841-4E5C-8191-714E45402BD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668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947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FAF68-8653-4BAD-8C9C-698499C8055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5581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A1944-ADDD-41F7-B96A-25B923E5D5E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649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C9CD0-4A50-40D4-ADA6-BDE624F9AA6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6646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D8708-5220-40C7-9A99-924E2469DDB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568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F394C-68F6-432D-A23F-D255319D365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1150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441BE-3935-443C-8FA5-9DE3AD3DA5C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470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FD5F1-5508-4B72-8E8D-5BAF8D7DE45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4704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B5F98-F858-4714-8E0D-476EA928C28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8167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82573-1BA6-4649-A1CD-E2AD093F5E3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146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EE629-58F4-46BA-893F-D2F5B087F15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7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0424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8A45-53FB-417D-927A-FFAA5291C4F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726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CDEC9-071B-4E58-91A0-4B8622E68AE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910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86673-2FBF-4B95-A957-38F49E982F96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770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C9CB9-A3E5-4D79-8FC0-7D6C92BA676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9221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4331A-8B47-4AA0-94DD-C936F39545B6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1084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8BECD-F719-45E6-BB60-2F1E1A70E141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430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286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272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4921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20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920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555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9278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6874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2509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6043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3040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658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316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966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2B587-393A-4F50-8945-5BA129284A28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022BA-5283-4B85-9BF3-DAD16D0F9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0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16C7FA-8BA5-4D87-98A4-7233CBBC497A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16C7FA-8BA5-4D87-98A4-7233CBBC497A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6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16C7FA-8BA5-4D87-98A4-7233CBBC497A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1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BBEBBC-E1A8-4ED6-A56F-F7B87EB0EC38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710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2B587-393A-4F50-8945-5BA129284A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022BA-5283-4B85-9BF3-DAD16D0F960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34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0.jpeg"/><Relationship Id="rId11" Type="http://schemas.openxmlformats.org/officeDocument/2006/relationships/image" Target="../media/image25.emf"/><Relationship Id="rId5" Type="http://schemas.openxmlformats.org/officeDocument/2006/relationships/image" Target="../media/image19.gif"/><Relationship Id="rId10" Type="http://schemas.openxmlformats.org/officeDocument/2006/relationships/image" Target="../media/image24.emf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268760"/>
            <a:ext cx="70567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</a:rPr>
              <a:t>Реализации </a:t>
            </a:r>
            <a:r>
              <a:rPr lang="ru-RU" sz="2400" b="1" dirty="0">
                <a:solidFill>
                  <a:srgbClr val="C00000"/>
                </a:solidFill>
              </a:rPr>
              <a:t>концепции «цифровой фабрики» по перспективной технологии 3D/PIM для изготовления сложных изделий из металлов и </a:t>
            </a:r>
            <a:r>
              <a:rPr lang="ru-RU" sz="2400" b="1" dirty="0" smtClean="0">
                <a:solidFill>
                  <a:srgbClr val="C00000"/>
                </a:solidFill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            керамики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endParaRPr lang="ru-RU" altLang="ru-RU" sz="2400" b="1" dirty="0">
              <a:solidFill>
                <a:srgbClr val="C00000"/>
              </a:solidFill>
              <a:latin typeface="PT Sans"/>
              <a:cs typeface="Arial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454545"/>
                </a:solidFill>
                <a:latin typeface="PT Sans"/>
                <a:cs typeface="Arial"/>
              </a:rPr>
              <a:t>«…</a:t>
            </a:r>
            <a:r>
              <a:rPr lang="ru-RU" altLang="ru-RU" b="1" dirty="0">
                <a:solidFill>
                  <a:srgbClr val="454545"/>
                </a:solidFill>
                <a:latin typeface="PT Sans"/>
                <a:cs typeface="Arial"/>
              </a:rPr>
              <a:t>Когда речь идет о технологиях шестого уклада, которые пока еще широко не распространены, отставание, как это ни странно звучит, может превратиться в наше преимущество…» – Дмитрий Рогозин.</a:t>
            </a:r>
          </a:p>
          <a:p>
            <a:pPr algn="ctr"/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7833" y="548680"/>
            <a:ext cx="4056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Группа компаний «Куранты»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85387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475" y="6308725"/>
            <a:ext cx="4691063" cy="431800"/>
          </a:xfrm>
        </p:spPr>
        <p:txBody>
          <a:bodyPr/>
          <a:lstStyle/>
          <a:p>
            <a:pPr eaLnBrk="1" hangingPunct="1"/>
            <a:r>
              <a:rPr lang="en-US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www.kuranty.pro</a:t>
            </a:r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s-ES" altLang="ru-RU" sz="20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0" y="1176338"/>
            <a:ext cx="8856663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r>
              <a:rPr lang="ru-RU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«Разработка технологии и организация  серийного производства порошковых композиции и изделий, полученных из них методом  инжекционного формования»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 flipV="1">
            <a:off x="2411413" y="6302375"/>
            <a:ext cx="6624637" cy="65088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916" tIns="66968" rIns="133916" bIns="66968" anchor="ctr"/>
          <a:lstStyle/>
          <a:p>
            <a:pPr algn="ctr" defTabSz="1336675">
              <a:defRPr/>
            </a:pPr>
            <a:endParaRPr lang="en-US" sz="3900" b="1" kern="0">
              <a:solidFill>
                <a:srgbClr val="FFFFFF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728913" y="3244850"/>
            <a:ext cx="5976937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400" b="1" kern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kern="0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выполняется при поддержке:</a:t>
            </a:r>
          </a:p>
          <a:p>
            <a:pPr>
              <a:defRPr/>
            </a:pPr>
            <a:endParaRPr lang="ru-RU" sz="1000" b="1" kern="0" dirty="0" smtClean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ru-RU" sz="2400" kern="0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 «Легкие и надежные конструкции»</a:t>
            </a:r>
          </a:p>
          <a:p>
            <a:pPr algn="just">
              <a:defRPr/>
            </a:pPr>
            <a:endParaRPr lang="ru-RU" sz="1000" kern="0" dirty="0" smtClean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ru-RU" sz="2400" kern="0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Фонда </a:t>
            </a:r>
            <a:r>
              <a:rPr lang="ru-RU" sz="2400" kern="0" dirty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400" kern="0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</a:t>
            </a:r>
          </a:p>
          <a:p>
            <a:pPr algn="just">
              <a:defRPr/>
            </a:pPr>
            <a:endParaRPr lang="ru-RU" sz="1000" kern="0" dirty="0" smtClean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ru-RU" sz="2400" kern="0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науки и образования РФ</a:t>
            </a:r>
            <a:endParaRPr lang="ru-RU" sz="2400" b="1" kern="0" dirty="0" smtClean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836613"/>
            <a:ext cx="5545138" cy="5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1476375" y="287338"/>
            <a:ext cx="44926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4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компаний «Куранты»</a:t>
            </a:r>
          </a:p>
        </p:txBody>
      </p:sp>
      <p:pic>
        <p:nvPicPr>
          <p:cNvPr id="3080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49775"/>
            <a:ext cx="17256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5283200"/>
            <a:ext cx="98583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357563"/>
            <a:ext cx="788988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22225"/>
            <a:ext cx="1317625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60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85700" y="324380"/>
            <a:ext cx="4056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Группа компаний «Куранты»</a:t>
            </a:r>
            <a:endParaRPr lang="ru-RU" sz="2400" b="1" dirty="0">
              <a:solidFill>
                <a:prstClr val="black"/>
              </a:solidFill>
            </a:endParaRPr>
          </a:p>
        </p:txBody>
      </p:sp>
      <p:grpSp>
        <p:nvGrpSpPr>
          <p:cNvPr id="5513" name="Group 2555"/>
          <p:cNvGrpSpPr>
            <a:grpSpLocks noChangeAspect="1"/>
          </p:cNvGrpSpPr>
          <p:nvPr/>
        </p:nvGrpSpPr>
        <p:grpSpPr bwMode="auto">
          <a:xfrm>
            <a:off x="1515488" y="3606464"/>
            <a:ext cx="6459919" cy="2869838"/>
            <a:chOff x="1118" y="2579"/>
            <a:chExt cx="18996" cy="7550"/>
          </a:xfrm>
        </p:grpSpPr>
        <p:pic>
          <p:nvPicPr>
            <p:cNvPr id="5514" name="Picture 256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" y="2579"/>
              <a:ext cx="18996" cy="7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15" name="Group 2558"/>
            <p:cNvGrpSpPr>
              <a:grpSpLocks/>
            </p:cNvGrpSpPr>
            <p:nvPr/>
          </p:nvGrpSpPr>
          <p:grpSpPr bwMode="auto">
            <a:xfrm>
              <a:off x="2225" y="3591"/>
              <a:ext cx="135" cy="234"/>
              <a:chOff x="2225" y="3591"/>
              <a:chExt cx="135" cy="234"/>
            </a:xfrm>
          </p:grpSpPr>
          <p:sp>
            <p:nvSpPr>
              <p:cNvPr id="5518" name="Freeform 2559"/>
              <p:cNvSpPr>
                <a:spLocks/>
              </p:cNvSpPr>
              <p:nvPr/>
            </p:nvSpPr>
            <p:spPr bwMode="auto">
              <a:xfrm>
                <a:off x="2225" y="3591"/>
                <a:ext cx="135" cy="234"/>
              </a:xfrm>
              <a:custGeom>
                <a:avLst/>
                <a:gdLst>
                  <a:gd name="T0" fmla="+- 0 2292 2225"/>
                  <a:gd name="T1" fmla="*/ T0 w 135"/>
                  <a:gd name="T2" fmla="+- 0 3825 3591"/>
                  <a:gd name="T3" fmla="*/ 3825 h 234"/>
                  <a:gd name="T4" fmla="+- 0 2225 2225"/>
                  <a:gd name="T5" fmla="*/ T4 w 135"/>
                  <a:gd name="T6" fmla="+- 0 3708 3591"/>
                  <a:gd name="T7" fmla="*/ 3708 h 234"/>
                  <a:gd name="T8" fmla="+- 0 2292 2225"/>
                  <a:gd name="T9" fmla="*/ T8 w 135"/>
                  <a:gd name="T10" fmla="+- 0 3591 3591"/>
                  <a:gd name="T11" fmla="*/ 3591 h 234"/>
                  <a:gd name="T12" fmla="+- 0 2360 2225"/>
                  <a:gd name="T13" fmla="*/ T12 w 135"/>
                  <a:gd name="T14" fmla="+- 0 3708 3591"/>
                  <a:gd name="T15" fmla="*/ 3708 h 234"/>
                  <a:gd name="T16" fmla="+- 0 2292 2225"/>
                  <a:gd name="T17" fmla="*/ T16 w 135"/>
                  <a:gd name="T18" fmla="+- 0 3825 3591"/>
                  <a:gd name="T19" fmla="*/ 3825 h 23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35" h="234">
                    <a:moveTo>
                      <a:pt x="67" y="234"/>
                    </a:moveTo>
                    <a:lnTo>
                      <a:pt x="0" y="117"/>
                    </a:lnTo>
                    <a:lnTo>
                      <a:pt x="67" y="0"/>
                    </a:lnTo>
                    <a:lnTo>
                      <a:pt x="135" y="117"/>
                    </a:lnTo>
                    <a:lnTo>
                      <a:pt x="67" y="234"/>
                    </a:lnTo>
                    <a:close/>
                  </a:path>
                </a:pathLst>
              </a:custGeom>
              <a:noFill/>
              <a:ln w="511">
                <a:solidFill>
                  <a:srgbClr val="958CB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16" name="Group 2556"/>
            <p:cNvGrpSpPr>
              <a:grpSpLocks/>
            </p:cNvGrpSpPr>
            <p:nvPr/>
          </p:nvGrpSpPr>
          <p:grpSpPr bwMode="auto">
            <a:xfrm>
              <a:off x="1977" y="3724"/>
              <a:ext cx="627" cy="542"/>
              <a:chOff x="1977" y="3724"/>
              <a:chExt cx="627" cy="542"/>
            </a:xfrm>
          </p:grpSpPr>
          <p:sp>
            <p:nvSpPr>
              <p:cNvPr id="5517" name="Freeform 2557"/>
              <p:cNvSpPr>
                <a:spLocks/>
              </p:cNvSpPr>
              <p:nvPr/>
            </p:nvSpPr>
            <p:spPr bwMode="auto">
              <a:xfrm>
                <a:off x="1977" y="3724"/>
                <a:ext cx="627" cy="542"/>
              </a:xfrm>
              <a:custGeom>
                <a:avLst/>
                <a:gdLst>
                  <a:gd name="T0" fmla="+- 0 2604 1977"/>
                  <a:gd name="T1" fmla="*/ T0 w 627"/>
                  <a:gd name="T2" fmla="+- 0 3724 3724"/>
                  <a:gd name="T3" fmla="*/ 3724 h 542"/>
                  <a:gd name="T4" fmla="+- 0 2374 1977"/>
                  <a:gd name="T5" fmla="*/ T4 w 627"/>
                  <a:gd name="T6" fmla="+- 0 4128 3724"/>
                  <a:gd name="T7" fmla="*/ 4128 h 542"/>
                  <a:gd name="T8" fmla="+- 0 2292 1977"/>
                  <a:gd name="T9" fmla="*/ T8 w 627"/>
                  <a:gd name="T10" fmla="+- 0 4266 3724"/>
                  <a:gd name="T11" fmla="*/ 4266 h 542"/>
                  <a:gd name="T12" fmla="+- 0 2175 1977"/>
                  <a:gd name="T13" fmla="*/ T12 w 627"/>
                  <a:gd name="T14" fmla="+- 0 4072 3724"/>
                  <a:gd name="T15" fmla="*/ 4072 h 542"/>
                  <a:gd name="T16" fmla="+- 0 1977 1977"/>
                  <a:gd name="T17" fmla="*/ T16 w 627"/>
                  <a:gd name="T18" fmla="+- 0 3724 3724"/>
                  <a:gd name="T19" fmla="*/ 3724 h 542"/>
                  <a:gd name="T20" fmla="+- 0 2114 1977"/>
                  <a:gd name="T21" fmla="*/ T20 w 627"/>
                  <a:gd name="T22" fmla="+- 0 3724 3724"/>
                  <a:gd name="T23" fmla="*/ 3724 h 542"/>
                  <a:gd name="T24" fmla="+- 0 2291 1977"/>
                  <a:gd name="T25" fmla="*/ T24 w 627"/>
                  <a:gd name="T26" fmla="+- 0 4033 3724"/>
                  <a:gd name="T27" fmla="*/ 4033 h 542"/>
                  <a:gd name="T28" fmla="+- 0 2469 1977"/>
                  <a:gd name="T29" fmla="*/ T28 w 627"/>
                  <a:gd name="T30" fmla="+- 0 3724 3724"/>
                  <a:gd name="T31" fmla="*/ 3724 h 542"/>
                  <a:gd name="T32" fmla="+- 0 2604 1977"/>
                  <a:gd name="T33" fmla="*/ T32 w 627"/>
                  <a:gd name="T34" fmla="+- 0 3724 3724"/>
                  <a:gd name="T35" fmla="*/ 3724 h 54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</a:cxnLst>
                <a:rect l="0" t="0" r="r" b="b"/>
                <a:pathLst>
                  <a:path w="627" h="542">
                    <a:moveTo>
                      <a:pt x="627" y="0"/>
                    </a:moveTo>
                    <a:lnTo>
                      <a:pt x="397" y="404"/>
                    </a:lnTo>
                    <a:lnTo>
                      <a:pt x="315" y="542"/>
                    </a:lnTo>
                    <a:lnTo>
                      <a:pt x="198" y="348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314" y="309"/>
                    </a:lnTo>
                    <a:lnTo>
                      <a:pt x="492" y="0"/>
                    </a:lnTo>
                    <a:lnTo>
                      <a:pt x="627" y="0"/>
                    </a:lnTo>
                    <a:close/>
                  </a:path>
                </a:pathLst>
              </a:custGeom>
              <a:noFill/>
              <a:ln w="511">
                <a:solidFill>
                  <a:srgbClr val="958CB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19" name="Group 2549"/>
          <p:cNvGrpSpPr>
            <a:grpSpLocks/>
          </p:cNvGrpSpPr>
          <p:nvPr/>
        </p:nvGrpSpPr>
        <p:grpSpPr bwMode="auto">
          <a:xfrm>
            <a:off x="7361238" y="7466013"/>
            <a:ext cx="12061825" cy="4794250"/>
            <a:chOff x="11593" y="11038"/>
            <a:chExt cx="18996" cy="7550"/>
          </a:xfrm>
        </p:grpSpPr>
        <p:pic>
          <p:nvPicPr>
            <p:cNvPr id="5520" name="Picture 255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93" y="11038"/>
              <a:ext cx="18996" cy="7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21" name="Group 2552"/>
            <p:cNvGrpSpPr>
              <a:grpSpLocks/>
            </p:cNvGrpSpPr>
            <p:nvPr/>
          </p:nvGrpSpPr>
          <p:grpSpPr bwMode="auto">
            <a:xfrm>
              <a:off x="12760" y="12033"/>
              <a:ext cx="137" cy="237"/>
              <a:chOff x="12760" y="12033"/>
              <a:chExt cx="137" cy="237"/>
            </a:xfrm>
          </p:grpSpPr>
          <p:sp>
            <p:nvSpPr>
              <p:cNvPr id="5524" name="Freeform 2553"/>
              <p:cNvSpPr>
                <a:spLocks/>
              </p:cNvSpPr>
              <p:nvPr/>
            </p:nvSpPr>
            <p:spPr bwMode="auto">
              <a:xfrm>
                <a:off x="12760" y="12033"/>
                <a:ext cx="137" cy="237"/>
              </a:xfrm>
              <a:custGeom>
                <a:avLst/>
                <a:gdLst>
                  <a:gd name="T0" fmla="+- 0 12829 12760"/>
                  <a:gd name="T1" fmla="*/ T0 w 137"/>
                  <a:gd name="T2" fmla="+- 0 12270 12033"/>
                  <a:gd name="T3" fmla="*/ 12270 h 237"/>
                  <a:gd name="T4" fmla="+- 0 12760 12760"/>
                  <a:gd name="T5" fmla="*/ T4 w 137"/>
                  <a:gd name="T6" fmla="+- 0 12151 12033"/>
                  <a:gd name="T7" fmla="*/ 12151 h 237"/>
                  <a:gd name="T8" fmla="+- 0 12829 12760"/>
                  <a:gd name="T9" fmla="*/ T8 w 137"/>
                  <a:gd name="T10" fmla="+- 0 12033 12033"/>
                  <a:gd name="T11" fmla="*/ 12033 h 237"/>
                  <a:gd name="T12" fmla="+- 0 12897 12760"/>
                  <a:gd name="T13" fmla="*/ T12 w 137"/>
                  <a:gd name="T14" fmla="+- 0 12151 12033"/>
                  <a:gd name="T15" fmla="*/ 12151 h 237"/>
                  <a:gd name="T16" fmla="+- 0 12829 12760"/>
                  <a:gd name="T17" fmla="*/ T16 w 137"/>
                  <a:gd name="T18" fmla="+- 0 12270 12033"/>
                  <a:gd name="T19" fmla="*/ 12270 h 23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37" h="237">
                    <a:moveTo>
                      <a:pt x="69" y="237"/>
                    </a:moveTo>
                    <a:lnTo>
                      <a:pt x="0" y="118"/>
                    </a:lnTo>
                    <a:lnTo>
                      <a:pt x="69" y="0"/>
                    </a:lnTo>
                    <a:lnTo>
                      <a:pt x="137" y="118"/>
                    </a:lnTo>
                    <a:lnTo>
                      <a:pt x="69" y="237"/>
                    </a:lnTo>
                    <a:close/>
                  </a:path>
                </a:pathLst>
              </a:custGeom>
              <a:noFill/>
              <a:ln w="511">
                <a:solidFill>
                  <a:srgbClr val="958CB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22" name="Group 2550"/>
            <p:cNvGrpSpPr>
              <a:grpSpLocks/>
            </p:cNvGrpSpPr>
            <p:nvPr/>
          </p:nvGrpSpPr>
          <p:grpSpPr bwMode="auto">
            <a:xfrm>
              <a:off x="12509" y="12168"/>
              <a:ext cx="635" cy="548"/>
              <a:chOff x="12509" y="12168"/>
              <a:chExt cx="635" cy="548"/>
            </a:xfrm>
          </p:grpSpPr>
          <p:sp>
            <p:nvSpPr>
              <p:cNvPr id="5523" name="Freeform 2551"/>
              <p:cNvSpPr>
                <a:spLocks/>
              </p:cNvSpPr>
              <p:nvPr/>
            </p:nvSpPr>
            <p:spPr bwMode="auto">
              <a:xfrm>
                <a:off x="12509" y="12168"/>
                <a:ext cx="635" cy="548"/>
              </a:xfrm>
              <a:custGeom>
                <a:avLst/>
                <a:gdLst>
                  <a:gd name="T0" fmla="+- 0 13144 12509"/>
                  <a:gd name="T1" fmla="*/ T0 w 635"/>
                  <a:gd name="T2" fmla="+- 0 12168 12168"/>
                  <a:gd name="T3" fmla="*/ 12168 h 548"/>
                  <a:gd name="T4" fmla="+- 0 12912 12509"/>
                  <a:gd name="T5" fmla="*/ T4 w 635"/>
                  <a:gd name="T6" fmla="+- 0 12577 12168"/>
                  <a:gd name="T7" fmla="*/ 12577 h 548"/>
                  <a:gd name="T8" fmla="+- 0 12828 12509"/>
                  <a:gd name="T9" fmla="*/ T8 w 635"/>
                  <a:gd name="T10" fmla="+- 0 12716 12168"/>
                  <a:gd name="T11" fmla="*/ 12716 h 548"/>
                  <a:gd name="T12" fmla="+- 0 12709 12509"/>
                  <a:gd name="T13" fmla="*/ T12 w 635"/>
                  <a:gd name="T14" fmla="+- 0 12520 12168"/>
                  <a:gd name="T15" fmla="*/ 12520 h 548"/>
                  <a:gd name="T16" fmla="+- 0 12509 12509"/>
                  <a:gd name="T17" fmla="*/ T16 w 635"/>
                  <a:gd name="T18" fmla="+- 0 12168 12168"/>
                  <a:gd name="T19" fmla="*/ 12168 h 548"/>
                  <a:gd name="T20" fmla="+- 0 12648 12509"/>
                  <a:gd name="T21" fmla="*/ T20 w 635"/>
                  <a:gd name="T22" fmla="+- 0 12168 12168"/>
                  <a:gd name="T23" fmla="*/ 12168 h 548"/>
                  <a:gd name="T24" fmla="+- 0 12827 12509"/>
                  <a:gd name="T25" fmla="*/ T24 w 635"/>
                  <a:gd name="T26" fmla="+- 0 12481 12168"/>
                  <a:gd name="T27" fmla="*/ 12481 h 548"/>
                  <a:gd name="T28" fmla="+- 0 13008 12509"/>
                  <a:gd name="T29" fmla="*/ T28 w 635"/>
                  <a:gd name="T30" fmla="+- 0 12168 12168"/>
                  <a:gd name="T31" fmla="*/ 12168 h 548"/>
                  <a:gd name="T32" fmla="+- 0 13144 12509"/>
                  <a:gd name="T33" fmla="*/ T32 w 635"/>
                  <a:gd name="T34" fmla="+- 0 12168 12168"/>
                  <a:gd name="T35" fmla="*/ 12168 h 54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</a:cxnLst>
                <a:rect l="0" t="0" r="r" b="b"/>
                <a:pathLst>
                  <a:path w="635" h="548">
                    <a:moveTo>
                      <a:pt x="635" y="0"/>
                    </a:moveTo>
                    <a:lnTo>
                      <a:pt x="403" y="409"/>
                    </a:lnTo>
                    <a:lnTo>
                      <a:pt x="319" y="548"/>
                    </a:lnTo>
                    <a:lnTo>
                      <a:pt x="200" y="352"/>
                    </a:lnTo>
                    <a:lnTo>
                      <a:pt x="0" y="0"/>
                    </a:lnTo>
                    <a:lnTo>
                      <a:pt x="139" y="0"/>
                    </a:lnTo>
                    <a:lnTo>
                      <a:pt x="318" y="313"/>
                    </a:lnTo>
                    <a:lnTo>
                      <a:pt x="499" y="0"/>
                    </a:lnTo>
                    <a:lnTo>
                      <a:pt x="635" y="0"/>
                    </a:lnTo>
                    <a:close/>
                  </a:path>
                </a:pathLst>
              </a:custGeom>
              <a:noFill/>
              <a:ln w="511">
                <a:solidFill>
                  <a:srgbClr val="958CB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25" name="Group 2544"/>
          <p:cNvGrpSpPr>
            <a:grpSpLocks/>
          </p:cNvGrpSpPr>
          <p:nvPr/>
        </p:nvGrpSpPr>
        <p:grpSpPr bwMode="auto">
          <a:xfrm>
            <a:off x="14112875" y="3992563"/>
            <a:ext cx="612775" cy="612775"/>
            <a:chOff x="22225" y="5567"/>
            <a:chExt cx="964" cy="964"/>
          </a:xfrm>
        </p:grpSpPr>
        <p:grpSp>
          <p:nvGrpSpPr>
            <p:cNvPr id="5526" name="Group 2547"/>
            <p:cNvGrpSpPr>
              <a:grpSpLocks/>
            </p:cNvGrpSpPr>
            <p:nvPr/>
          </p:nvGrpSpPr>
          <p:grpSpPr bwMode="auto">
            <a:xfrm>
              <a:off x="22225" y="5567"/>
              <a:ext cx="963" cy="963"/>
              <a:chOff x="22225" y="5567"/>
              <a:chExt cx="963" cy="963"/>
            </a:xfrm>
          </p:grpSpPr>
          <p:sp>
            <p:nvSpPr>
              <p:cNvPr id="5529" name="Freeform 2548"/>
              <p:cNvSpPr>
                <a:spLocks/>
              </p:cNvSpPr>
              <p:nvPr/>
            </p:nvSpPr>
            <p:spPr bwMode="auto">
              <a:xfrm>
                <a:off x="22225" y="5567"/>
                <a:ext cx="963" cy="963"/>
              </a:xfrm>
              <a:custGeom>
                <a:avLst/>
                <a:gdLst>
                  <a:gd name="T0" fmla="+- 0 23188 22225"/>
                  <a:gd name="T1" fmla="*/ T0 w 963"/>
                  <a:gd name="T2" fmla="+- 0 6530 5567"/>
                  <a:gd name="T3" fmla="*/ 6530 h 963"/>
                  <a:gd name="T4" fmla="+- 0 22225 22225"/>
                  <a:gd name="T5" fmla="*/ T4 w 963"/>
                  <a:gd name="T6" fmla="+- 0 6530 5567"/>
                  <a:gd name="T7" fmla="*/ 6530 h 963"/>
                  <a:gd name="T8" fmla="+- 0 22225 22225"/>
                  <a:gd name="T9" fmla="*/ T8 w 963"/>
                  <a:gd name="T10" fmla="+- 0 5567 5567"/>
                  <a:gd name="T11" fmla="*/ 5567 h 963"/>
                  <a:gd name="T12" fmla="+- 0 23188 22225"/>
                  <a:gd name="T13" fmla="*/ T12 w 963"/>
                  <a:gd name="T14" fmla="+- 0 5567 5567"/>
                  <a:gd name="T15" fmla="*/ 5567 h 963"/>
                  <a:gd name="T16" fmla="+- 0 23188 22225"/>
                  <a:gd name="T17" fmla="*/ T16 w 963"/>
                  <a:gd name="T18" fmla="+- 0 6530 5567"/>
                  <a:gd name="T19" fmla="*/ 6530 h 96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963" h="963">
                    <a:moveTo>
                      <a:pt x="963" y="963"/>
                    </a:moveTo>
                    <a:lnTo>
                      <a:pt x="0" y="963"/>
                    </a:lnTo>
                    <a:lnTo>
                      <a:pt x="0" y="0"/>
                    </a:lnTo>
                    <a:lnTo>
                      <a:pt x="963" y="0"/>
                    </a:lnTo>
                    <a:lnTo>
                      <a:pt x="963" y="963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27" name="Group 2545"/>
            <p:cNvGrpSpPr>
              <a:grpSpLocks/>
            </p:cNvGrpSpPr>
            <p:nvPr/>
          </p:nvGrpSpPr>
          <p:grpSpPr bwMode="auto">
            <a:xfrm>
              <a:off x="22560" y="5567"/>
              <a:ext cx="629" cy="629"/>
              <a:chOff x="22560" y="5567"/>
              <a:chExt cx="629" cy="629"/>
            </a:xfrm>
          </p:grpSpPr>
          <p:sp>
            <p:nvSpPr>
              <p:cNvPr id="5528" name="Freeform 2546"/>
              <p:cNvSpPr>
                <a:spLocks/>
              </p:cNvSpPr>
              <p:nvPr/>
            </p:nvSpPr>
            <p:spPr bwMode="auto">
              <a:xfrm>
                <a:off x="22560" y="5567"/>
                <a:ext cx="629" cy="629"/>
              </a:xfrm>
              <a:custGeom>
                <a:avLst/>
                <a:gdLst>
                  <a:gd name="T0" fmla="+- 0 22874 22560"/>
                  <a:gd name="T1" fmla="*/ T0 w 629"/>
                  <a:gd name="T2" fmla="+- 0 5567 5567"/>
                  <a:gd name="T3" fmla="*/ 5567 h 629"/>
                  <a:gd name="T4" fmla="+- 0 22560 22560"/>
                  <a:gd name="T5" fmla="*/ T4 w 629"/>
                  <a:gd name="T6" fmla="+- 0 5882 5567"/>
                  <a:gd name="T7" fmla="*/ 5882 h 629"/>
                  <a:gd name="T8" fmla="+- 0 22874 22560"/>
                  <a:gd name="T9" fmla="*/ T8 w 629"/>
                  <a:gd name="T10" fmla="+- 0 6196 5567"/>
                  <a:gd name="T11" fmla="*/ 6196 h 629"/>
                  <a:gd name="T12" fmla="+- 0 23188 22560"/>
                  <a:gd name="T13" fmla="*/ T12 w 629"/>
                  <a:gd name="T14" fmla="+- 0 5882 5567"/>
                  <a:gd name="T15" fmla="*/ 5882 h 629"/>
                  <a:gd name="T16" fmla="+- 0 22874 22560"/>
                  <a:gd name="T17" fmla="*/ T16 w 629"/>
                  <a:gd name="T18" fmla="+- 0 5567 5567"/>
                  <a:gd name="T19" fmla="*/ 5567 h 62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629" h="629">
                    <a:moveTo>
                      <a:pt x="314" y="0"/>
                    </a:moveTo>
                    <a:lnTo>
                      <a:pt x="0" y="315"/>
                    </a:lnTo>
                    <a:lnTo>
                      <a:pt x="314" y="629"/>
                    </a:lnTo>
                    <a:lnTo>
                      <a:pt x="628" y="315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30" name="Group 2529"/>
          <p:cNvGrpSpPr>
            <a:grpSpLocks/>
          </p:cNvGrpSpPr>
          <p:nvPr/>
        </p:nvGrpSpPr>
        <p:grpSpPr bwMode="auto">
          <a:xfrm>
            <a:off x="14112875" y="3781425"/>
            <a:ext cx="612775" cy="165100"/>
            <a:chOff x="22225" y="5234"/>
            <a:chExt cx="964" cy="260"/>
          </a:xfrm>
        </p:grpSpPr>
        <p:grpSp>
          <p:nvGrpSpPr>
            <p:cNvPr id="5531" name="Group 2542"/>
            <p:cNvGrpSpPr>
              <a:grpSpLocks/>
            </p:cNvGrpSpPr>
            <p:nvPr/>
          </p:nvGrpSpPr>
          <p:grpSpPr bwMode="auto">
            <a:xfrm>
              <a:off x="22225" y="5234"/>
              <a:ext cx="92" cy="260"/>
              <a:chOff x="22225" y="5234"/>
              <a:chExt cx="92" cy="260"/>
            </a:xfrm>
          </p:grpSpPr>
          <p:sp>
            <p:nvSpPr>
              <p:cNvPr id="6760" name="Freeform 2543"/>
              <p:cNvSpPr>
                <a:spLocks/>
              </p:cNvSpPr>
              <p:nvPr/>
            </p:nvSpPr>
            <p:spPr bwMode="auto">
              <a:xfrm>
                <a:off x="22225" y="5234"/>
                <a:ext cx="92" cy="260"/>
              </a:xfrm>
              <a:custGeom>
                <a:avLst/>
                <a:gdLst>
                  <a:gd name="T0" fmla="+- 0 22243 22225"/>
                  <a:gd name="T1" fmla="*/ T0 w 92"/>
                  <a:gd name="T2" fmla="+- 0 5234 5234"/>
                  <a:gd name="T3" fmla="*/ 5234 h 260"/>
                  <a:gd name="T4" fmla="+- 0 22225 22225"/>
                  <a:gd name="T5" fmla="*/ T4 w 92"/>
                  <a:gd name="T6" fmla="+- 0 5234 5234"/>
                  <a:gd name="T7" fmla="*/ 5234 h 260"/>
                  <a:gd name="T8" fmla="+- 0 22225 22225"/>
                  <a:gd name="T9" fmla="*/ T8 w 92"/>
                  <a:gd name="T10" fmla="+- 0 5494 5234"/>
                  <a:gd name="T11" fmla="*/ 5494 h 260"/>
                  <a:gd name="T12" fmla="+- 0 22243 22225"/>
                  <a:gd name="T13" fmla="*/ T12 w 92"/>
                  <a:gd name="T14" fmla="+- 0 5494 5234"/>
                  <a:gd name="T15" fmla="*/ 5494 h 260"/>
                  <a:gd name="T16" fmla="+- 0 22317 22225"/>
                  <a:gd name="T17" fmla="*/ T16 w 92"/>
                  <a:gd name="T18" fmla="+- 0 5331 5234"/>
                  <a:gd name="T19" fmla="*/ 5331 h 260"/>
                  <a:gd name="T20" fmla="+- 0 22243 22225"/>
                  <a:gd name="T21" fmla="*/ T20 w 92"/>
                  <a:gd name="T22" fmla="+- 0 5331 5234"/>
                  <a:gd name="T23" fmla="*/ 5331 h 260"/>
                  <a:gd name="T24" fmla="+- 0 22243 22225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8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8" y="260"/>
                    </a:lnTo>
                    <a:lnTo>
                      <a:pt x="92" y="97"/>
                    </a:lnTo>
                    <a:lnTo>
                      <a:pt x="18" y="9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32" name="Group 2540"/>
            <p:cNvGrpSpPr>
              <a:grpSpLocks/>
            </p:cNvGrpSpPr>
            <p:nvPr/>
          </p:nvGrpSpPr>
          <p:grpSpPr bwMode="auto">
            <a:xfrm>
              <a:off x="22370" y="5234"/>
              <a:ext cx="92" cy="260"/>
              <a:chOff x="22370" y="5234"/>
              <a:chExt cx="92" cy="260"/>
            </a:xfrm>
          </p:grpSpPr>
          <p:sp>
            <p:nvSpPr>
              <p:cNvPr id="6759" name="Freeform 2541"/>
              <p:cNvSpPr>
                <a:spLocks/>
              </p:cNvSpPr>
              <p:nvPr/>
            </p:nvSpPr>
            <p:spPr bwMode="auto">
              <a:xfrm>
                <a:off x="22370" y="5234"/>
                <a:ext cx="92" cy="260"/>
              </a:xfrm>
              <a:custGeom>
                <a:avLst/>
                <a:gdLst>
                  <a:gd name="T0" fmla="+- 0 22388 22370"/>
                  <a:gd name="T1" fmla="*/ T0 w 92"/>
                  <a:gd name="T2" fmla="+- 0 5234 5234"/>
                  <a:gd name="T3" fmla="*/ 5234 h 260"/>
                  <a:gd name="T4" fmla="+- 0 22370 22370"/>
                  <a:gd name="T5" fmla="*/ T4 w 92"/>
                  <a:gd name="T6" fmla="+- 0 5234 5234"/>
                  <a:gd name="T7" fmla="*/ 5234 h 260"/>
                  <a:gd name="T8" fmla="+- 0 22370 22370"/>
                  <a:gd name="T9" fmla="*/ T8 w 92"/>
                  <a:gd name="T10" fmla="+- 0 5494 5234"/>
                  <a:gd name="T11" fmla="*/ 5494 h 260"/>
                  <a:gd name="T12" fmla="+- 0 22388 22370"/>
                  <a:gd name="T13" fmla="*/ T12 w 92"/>
                  <a:gd name="T14" fmla="+- 0 5494 5234"/>
                  <a:gd name="T15" fmla="*/ 5494 h 260"/>
                  <a:gd name="T16" fmla="+- 0 22462 22370"/>
                  <a:gd name="T17" fmla="*/ T16 w 92"/>
                  <a:gd name="T18" fmla="+- 0 5331 5234"/>
                  <a:gd name="T19" fmla="*/ 5331 h 260"/>
                  <a:gd name="T20" fmla="+- 0 22388 22370"/>
                  <a:gd name="T21" fmla="*/ T20 w 92"/>
                  <a:gd name="T22" fmla="+- 0 5331 5234"/>
                  <a:gd name="T23" fmla="*/ 5331 h 260"/>
                  <a:gd name="T24" fmla="+- 0 22388 22370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8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8" y="260"/>
                    </a:lnTo>
                    <a:lnTo>
                      <a:pt x="92" y="97"/>
                    </a:lnTo>
                    <a:lnTo>
                      <a:pt x="18" y="9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33" name="Group 2538"/>
            <p:cNvGrpSpPr>
              <a:grpSpLocks/>
            </p:cNvGrpSpPr>
            <p:nvPr/>
          </p:nvGrpSpPr>
          <p:grpSpPr bwMode="auto">
            <a:xfrm>
              <a:off x="22663" y="5234"/>
              <a:ext cx="92" cy="260"/>
              <a:chOff x="22663" y="5234"/>
              <a:chExt cx="92" cy="260"/>
            </a:xfrm>
          </p:grpSpPr>
          <p:sp>
            <p:nvSpPr>
              <p:cNvPr id="6758" name="Freeform 2539"/>
              <p:cNvSpPr>
                <a:spLocks/>
              </p:cNvSpPr>
              <p:nvPr/>
            </p:nvSpPr>
            <p:spPr bwMode="auto">
              <a:xfrm>
                <a:off x="22663" y="5234"/>
                <a:ext cx="92" cy="260"/>
              </a:xfrm>
              <a:custGeom>
                <a:avLst/>
                <a:gdLst>
                  <a:gd name="T0" fmla="+- 0 22681 22663"/>
                  <a:gd name="T1" fmla="*/ T0 w 92"/>
                  <a:gd name="T2" fmla="+- 0 5234 5234"/>
                  <a:gd name="T3" fmla="*/ 5234 h 260"/>
                  <a:gd name="T4" fmla="+- 0 22663 22663"/>
                  <a:gd name="T5" fmla="*/ T4 w 92"/>
                  <a:gd name="T6" fmla="+- 0 5234 5234"/>
                  <a:gd name="T7" fmla="*/ 5234 h 260"/>
                  <a:gd name="T8" fmla="+- 0 22663 22663"/>
                  <a:gd name="T9" fmla="*/ T8 w 92"/>
                  <a:gd name="T10" fmla="+- 0 5494 5234"/>
                  <a:gd name="T11" fmla="*/ 5494 h 260"/>
                  <a:gd name="T12" fmla="+- 0 22681 22663"/>
                  <a:gd name="T13" fmla="*/ T12 w 92"/>
                  <a:gd name="T14" fmla="+- 0 5494 5234"/>
                  <a:gd name="T15" fmla="*/ 5494 h 260"/>
                  <a:gd name="T16" fmla="+- 0 22755 22663"/>
                  <a:gd name="T17" fmla="*/ T16 w 92"/>
                  <a:gd name="T18" fmla="+- 0 5331 5234"/>
                  <a:gd name="T19" fmla="*/ 5331 h 260"/>
                  <a:gd name="T20" fmla="+- 0 22681 22663"/>
                  <a:gd name="T21" fmla="*/ T20 w 92"/>
                  <a:gd name="T22" fmla="+- 0 5331 5234"/>
                  <a:gd name="T23" fmla="*/ 5331 h 260"/>
                  <a:gd name="T24" fmla="+- 0 22681 22663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8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8" y="260"/>
                    </a:lnTo>
                    <a:lnTo>
                      <a:pt x="92" y="97"/>
                    </a:lnTo>
                    <a:lnTo>
                      <a:pt x="18" y="9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34" name="Group 2536"/>
            <p:cNvGrpSpPr>
              <a:grpSpLocks/>
            </p:cNvGrpSpPr>
            <p:nvPr/>
          </p:nvGrpSpPr>
          <p:grpSpPr bwMode="auto">
            <a:xfrm>
              <a:off x="22808" y="5234"/>
              <a:ext cx="92" cy="260"/>
              <a:chOff x="22808" y="5234"/>
              <a:chExt cx="92" cy="260"/>
            </a:xfrm>
          </p:grpSpPr>
          <p:sp>
            <p:nvSpPr>
              <p:cNvPr id="6757" name="Freeform 2537"/>
              <p:cNvSpPr>
                <a:spLocks/>
              </p:cNvSpPr>
              <p:nvPr/>
            </p:nvSpPr>
            <p:spPr bwMode="auto">
              <a:xfrm>
                <a:off x="22808" y="5234"/>
                <a:ext cx="92" cy="260"/>
              </a:xfrm>
              <a:custGeom>
                <a:avLst/>
                <a:gdLst>
                  <a:gd name="T0" fmla="+- 0 22826 22808"/>
                  <a:gd name="T1" fmla="*/ T0 w 92"/>
                  <a:gd name="T2" fmla="+- 0 5234 5234"/>
                  <a:gd name="T3" fmla="*/ 5234 h 260"/>
                  <a:gd name="T4" fmla="+- 0 22808 22808"/>
                  <a:gd name="T5" fmla="*/ T4 w 92"/>
                  <a:gd name="T6" fmla="+- 0 5234 5234"/>
                  <a:gd name="T7" fmla="*/ 5234 h 260"/>
                  <a:gd name="T8" fmla="+- 0 22808 22808"/>
                  <a:gd name="T9" fmla="*/ T8 w 92"/>
                  <a:gd name="T10" fmla="+- 0 5494 5234"/>
                  <a:gd name="T11" fmla="*/ 5494 h 260"/>
                  <a:gd name="T12" fmla="+- 0 22826 22808"/>
                  <a:gd name="T13" fmla="*/ T12 w 92"/>
                  <a:gd name="T14" fmla="+- 0 5494 5234"/>
                  <a:gd name="T15" fmla="*/ 5494 h 260"/>
                  <a:gd name="T16" fmla="+- 0 22900 22808"/>
                  <a:gd name="T17" fmla="*/ T16 w 92"/>
                  <a:gd name="T18" fmla="+- 0 5331 5234"/>
                  <a:gd name="T19" fmla="*/ 5331 h 260"/>
                  <a:gd name="T20" fmla="+- 0 22826 22808"/>
                  <a:gd name="T21" fmla="*/ T20 w 92"/>
                  <a:gd name="T22" fmla="+- 0 5331 5234"/>
                  <a:gd name="T23" fmla="*/ 5331 h 260"/>
                  <a:gd name="T24" fmla="+- 0 22826 22808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8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8" y="260"/>
                    </a:lnTo>
                    <a:lnTo>
                      <a:pt x="92" y="97"/>
                    </a:lnTo>
                    <a:lnTo>
                      <a:pt x="18" y="9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35" name="Group 2534"/>
            <p:cNvGrpSpPr>
              <a:grpSpLocks/>
            </p:cNvGrpSpPr>
            <p:nvPr/>
          </p:nvGrpSpPr>
          <p:grpSpPr bwMode="auto">
            <a:xfrm>
              <a:off x="22516" y="5234"/>
              <a:ext cx="92" cy="260"/>
              <a:chOff x="22516" y="5234"/>
              <a:chExt cx="92" cy="260"/>
            </a:xfrm>
          </p:grpSpPr>
          <p:sp>
            <p:nvSpPr>
              <p:cNvPr id="6756" name="Freeform 2535"/>
              <p:cNvSpPr>
                <a:spLocks/>
              </p:cNvSpPr>
              <p:nvPr/>
            </p:nvSpPr>
            <p:spPr bwMode="auto">
              <a:xfrm>
                <a:off x="22516" y="5234"/>
                <a:ext cx="92" cy="260"/>
              </a:xfrm>
              <a:custGeom>
                <a:avLst/>
                <a:gdLst>
                  <a:gd name="T0" fmla="+- 0 22534 22516"/>
                  <a:gd name="T1" fmla="*/ T0 w 92"/>
                  <a:gd name="T2" fmla="+- 0 5234 5234"/>
                  <a:gd name="T3" fmla="*/ 5234 h 260"/>
                  <a:gd name="T4" fmla="+- 0 22516 22516"/>
                  <a:gd name="T5" fmla="*/ T4 w 92"/>
                  <a:gd name="T6" fmla="+- 0 5234 5234"/>
                  <a:gd name="T7" fmla="*/ 5234 h 260"/>
                  <a:gd name="T8" fmla="+- 0 22516 22516"/>
                  <a:gd name="T9" fmla="*/ T8 w 92"/>
                  <a:gd name="T10" fmla="+- 0 5494 5234"/>
                  <a:gd name="T11" fmla="*/ 5494 h 260"/>
                  <a:gd name="T12" fmla="+- 0 22534 22516"/>
                  <a:gd name="T13" fmla="*/ T12 w 92"/>
                  <a:gd name="T14" fmla="+- 0 5494 5234"/>
                  <a:gd name="T15" fmla="*/ 5494 h 260"/>
                  <a:gd name="T16" fmla="+- 0 22607 22516"/>
                  <a:gd name="T17" fmla="*/ T16 w 92"/>
                  <a:gd name="T18" fmla="+- 0 5331 5234"/>
                  <a:gd name="T19" fmla="*/ 5331 h 260"/>
                  <a:gd name="T20" fmla="+- 0 22534 22516"/>
                  <a:gd name="T21" fmla="*/ T20 w 92"/>
                  <a:gd name="T22" fmla="+- 0 5331 5234"/>
                  <a:gd name="T23" fmla="*/ 5331 h 260"/>
                  <a:gd name="T24" fmla="+- 0 22534 22516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8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8" y="260"/>
                    </a:lnTo>
                    <a:lnTo>
                      <a:pt x="91" y="97"/>
                    </a:lnTo>
                    <a:lnTo>
                      <a:pt x="18" y="9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52" name="Group 2532"/>
            <p:cNvGrpSpPr>
              <a:grpSpLocks/>
            </p:cNvGrpSpPr>
            <p:nvPr/>
          </p:nvGrpSpPr>
          <p:grpSpPr bwMode="auto">
            <a:xfrm>
              <a:off x="23097" y="5234"/>
              <a:ext cx="92" cy="260"/>
              <a:chOff x="23097" y="5234"/>
              <a:chExt cx="92" cy="260"/>
            </a:xfrm>
          </p:grpSpPr>
          <p:sp>
            <p:nvSpPr>
              <p:cNvPr id="6755" name="Freeform 2533"/>
              <p:cNvSpPr>
                <a:spLocks/>
              </p:cNvSpPr>
              <p:nvPr/>
            </p:nvSpPr>
            <p:spPr bwMode="auto">
              <a:xfrm>
                <a:off x="23097" y="5234"/>
                <a:ext cx="92" cy="260"/>
              </a:xfrm>
              <a:custGeom>
                <a:avLst/>
                <a:gdLst>
                  <a:gd name="T0" fmla="+- 0 23114 23097"/>
                  <a:gd name="T1" fmla="*/ T0 w 92"/>
                  <a:gd name="T2" fmla="+- 0 5234 5234"/>
                  <a:gd name="T3" fmla="*/ 5234 h 260"/>
                  <a:gd name="T4" fmla="+- 0 23097 23097"/>
                  <a:gd name="T5" fmla="*/ T4 w 92"/>
                  <a:gd name="T6" fmla="+- 0 5234 5234"/>
                  <a:gd name="T7" fmla="*/ 5234 h 260"/>
                  <a:gd name="T8" fmla="+- 0 23097 23097"/>
                  <a:gd name="T9" fmla="*/ T8 w 92"/>
                  <a:gd name="T10" fmla="+- 0 5494 5234"/>
                  <a:gd name="T11" fmla="*/ 5494 h 260"/>
                  <a:gd name="T12" fmla="+- 0 23114 23097"/>
                  <a:gd name="T13" fmla="*/ T12 w 92"/>
                  <a:gd name="T14" fmla="+- 0 5494 5234"/>
                  <a:gd name="T15" fmla="*/ 5494 h 260"/>
                  <a:gd name="T16" fmla="+- 0 23188 23097"/>
                  <a:gd name="T17" fmla="*/ T16 w 92"/>
                  <a:gd name="T18" fmla="+- 0 5331 5234"/>
                  <a:gd name="T19" fmla="*/ 5331 h 260"/>
                  <a:gd name="T20" fmla="+- 0 23114 23097"/>
                  <a:gd name="T21" fmla="*/ T20 w 92"/>
                  <a:gd name="T22" fmla="+- 0 5331 5234"/>
                  <a:gd name="T23" fmla="*/ 5331 h 260"/>
                  <a:gd name="T24" fmla="+- 0 23114 23097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7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7" y="260"/>
                    </a:lnTo>
                    <a:lnTo>
                      <a:pt x="91" y="97"/>
                    </a:lnTo>
                    <a:lnTo>
                      <a:pt x="17" y="9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53" name="Group 2530"/>
            <p:cNvGrpSpPr>
              <a:grpSpLocks/>
            </p:cNvGrpSpPr>
            <p:nvPr/>
          </p:nvGrpSpPr>
          <p:grpSpPr bwMode="auto">
            <a:xfrm>
              <a:off x="22953" y="5234"/>
              <a:ext cx="92" cy="260"/>
              <a:chOff x="22953" y="5234"/>
              <a:chExt cx="92" cy="260"/>
            </a:xfrm>
          </p:grpSpPr>
          <p:sp>
            <p:nvSpPr>
              <p:cNvPr id="6754" name="Freeform 2531"/>
              <p:cNvSpPr>
                <a:spLocks/>
              </p:cNvSpPr>
              <p:nvPr/>
            </p:nvSpPr>
            <p:spPr bwMode="auto">
              <a:xfrm>
                <a:off x="22953" y="5234"/>
                <a:ext cx="92" cy="260"/>
              </a:xfrm>
              <a:custGeom>
                <a:avLst/>
                <a:gdLst>
                  <a:gd name="T0" fmla="+- 0 22971 22953"/>
                  <a:gd name="T1" fmla="*/ T0 w 92"/>
                  <a:gd name="T2" fmla="+- 0 5234 5234"/>
                  <a:gd name="T3" fmla="*/ 5234 h 260"/>
                  <a:gd name="T4" fmla="+- 0 22953 22953"/>
                  <a:gd name="T5" fmla="*/ T4 w 92"/>
                  <a:gd name="T6" fmla="+- 0 5234 5234"/>
                  <a:gd name="T7" fmla="*/ 5234 h 260"/>
                  <a:gd name="T8" fmla="+- 0 22953 22953"/>
                  <a:gd name="T9" fmla="*/ T8 w 92"/>
                  <a:gd name="T10" fmla="+- 0 5494 5234"/>
                  <a:gd name="T11" fmla="*/ 5494 h 260"/>
                  <a:gd name="T12" fmla="+- 0 22971 22953"/>
                  <a:gd name="T13" fmla="*/ T12 w 92"/>
                  <a:gd name="T14" fmla="+- 0 5494 5234"/>
                  <a:gd name="T15" fmla="*/ 5494 h 260"/>
                  <a:gd name="T16" fmla="+- 0 23044 22953"/>
                  <a:gd name="T17" fmla="*/ T16 w 92"/>
                  <a:gd name="T18" fmla="+- 0 5331 5234"/>
                  <a:gd name="T19" fmla="*/ 5331 h 260"/>
                  <a:gd name="T20" fmla="+- 0 22971 22953"/>
                  <a:gd name="T21" fmla="*/ T20 w 92"/>
                  <a:gd name="T22" fmla="+- 0 5331 5234"/>
                  <a:gd name="T23" fmla="*/ 5331 h 260"/>
                  <a:gd name="T24" fmla="+- 0 22971 22953"/>
                  <a:gd name="T25" fmla="*/ T24 w 92"/>
                  <a:gd name="T26" fmla="+- 0 5234 5234"/>
                  <a:gd name="T27" fmla="*/ 5234 h 2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92" h="260">
                    <a:moveTo>
                      <a:pt x="18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18" y="260"/>
                    </a:lnTo>
                    <a:lnTo>
                      <a:pt x="91" y="97"/>
                    </a:lnTo>
                    <a:lnTo>
                      <a:pt x="18" y="9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761" name="Group 2514"/>
          <p:cNvGrpSpPr>
            <a:grpSpLocks/>
          </p:cNvGrpSpPr>
          <p:nvPr/>
        </p:nvGrpSpPr>
        <p:grpSpPr bwMode="auto">
          <a:xfrm>
            <a:off x="14770100" y="3992563"/>
            <a:ext cx="165100" cy="612775"/>
            <a:chOff x="23260" y="5567"/>
            <a:chExt cx="260" cy="964"/>
          </a:xfrm>
        </p:grpSpPr>
        <p:grpSp>
          <p:nvGrpSpPr>
            <p:cNvPr id="6762" name="Group 2527"/>
            <p:cNvGrpSpPr>
              <a:grpSpLocks/>
            </p:cNvGrpSpPr>
            <p:nvPr/>
          </p:nvGrpSpPr>
          <p:grpSpPr bwMode="auto">
            <a:xfrm>
              <a:off x="23261" y="6439"/>
              <a:ext cx="260" cy="92"/>
              <a:chOff x="23261" y="6439"/>
              <a:chExt cx="260" cy="92"/>
            </a:xfrm>
          </p:grpSpPr>
          <p:sp>
            <p:nvSpPr>
              <p:cNvPr id="6775" name="Freeform 2528"/>
              <p:cNvSpPr>
                <a:spLocks/>
              </p:cNvSpPr>
              <p:nvPr/>
            </p:nvSpPr>
            <p:spPr bwMode="auto">
              <a:xfrm>
                <a:off x="23261" y="6439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6439 6439"/>
                  <a:gd name="T3" fmla="*/ 6439 h 92"/>
                  <a:gd name="T4" fmla="+- 0 23261 23261"/>
                  <a:gd name="T5" fmla="*/ T4 w 260"/>
                  <a:gd name="T6" fmla="+- 0 6513 6439"/>
                  <a:gd name="T7" fmla="*/ 6513 h 92"/>
                  <a:gd name="T8" fmla="+- 0 23261 23261"/>
                  <a:gd name="T9" fmla="*/ T8 w 260"/>
                  <a:gd name="T10" fmla="+- 0 6530 6439"/>
                  <a:gd name="T11" fmla="*/ 6530 h 92"/>
                  <a:gd name="T12" fmla="+- 0 23521 23261"/>
                  <a:gd name="T13" fmla="*/ T12 w 260"/>
                  <a:gd name="T14" fmla="+- 0 6530 6439"/>
                  <a:gd name="T15" fmla="*/ 6530 h 92"/>
                  <a:gd name="T16" fmla="+- 0 23521 23261"/>
                  <a:gd name="T17" fmla="*/ T16 w 260"/>
                  <a:gd name="T18" fmla="+- 0 6513 6439"/>
                  <a:gd name="T19" fmla="*/ 6513 h 92"/>
                  <a:gd name="T20" fmla="+- 0 23423 23261"/>
                  <a:gd name="T21" fmla="*/ T20 w 260"/>
                  <a:gd name="T22" fmla="+- 0 6513 6439"/>
                  <a:gd name="T23" fmla="*/ 6513 h 92"/>
                  <a:gd name="T24" fmla="+- 0 23423 23261"/>
                  <a:gd name="T25" fmla="*/ T24 w 260"/>
                  <a:gd name="T26" fmla="+- 0 6439 6439"/>
                  <a:gd name="T27" fmla="*/ 6439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1"/>
                    </a:lnTo>
                    <a:lnTo>
                      <a:pt x="260" y="91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63" name="Group 2525"/>
            <p:cNvGrpSpPr>
              <a:grpSpLocks/>
            </p:cNvGrpSpPr>
            <p:nvPr/>
          </p:nvGrpSpPr>
          <p:grpSpPr bwMode="auto">
            <a:xfrm>
              <a:off x="23261" y="6293"/>
              <a:ext cx="260" cy="92"/>
              <a:chOff x="23261" y="6293"/>
              <a:chExt cx="260" cy="92"/>
            </a:xfrm>
          </p:grpSpPr>
          <p:sp>
            <p:nvSpPr>
              <p:cNvPr id="6774" name="Freeform 2526"/>
              <p:cNvSpPr>
                <a:spLocks/>
              </p:cNvSpPr>
              <p:nvPr/>
            </p:nvSpPr>
            <p:spPr bwMode="auto">
              <a:xfrm>
                <a:off x="23261" y="6293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6293 6293"/>
                  <a:gd name="T3" fmla="*/ 6293 h 92"/>
                  <a:gd name="T4" fmla="+- 0 23261 23261"/>
                  <a:gd name="T5" fmla="*/ T4 w 260"/>
                  <a:gd name="T6" fmla="+- 0 6367 6293"/>
                  <a:gd name="T7" fmla="*/ 6367 h 92"/>
                  <a:gd name="T8" fmla="+- 0 23261 23261"/>
                  <a:gd name="T9" fmla="*/ T8 w 260"/>
                  <a:gd name="T10" fmla="+- 0 6385 6293"/>
                  <a:gd name="T11" fmla="*/ 6385 h 92"/>
                  <a:gd name="T12" fmla="+- 0 23521 23261"/>
                  <a:gd name="T13" fmla="*/ T12 w 260"/>
                  <a:gd name="T14" fmla="+- 0 6385 6293"/>
                  <a:gd name="T15" fmla="*/ 6385 h 92"/>
                  <a:gd name="T16" fmla="+- 0 23521 23261"/>
                  <a:gd name="T17" fmla="*/ T16 w 260"/>
                  <a:gd name="T18" fmla="+- 0 6367 6293"/>
                  <a:gd name="T19" fmla="*/ 6367 h 92"/>
                  <a:gd name="T20" fmla="+- 0 23423 23261"/>
                  <a:gd name="T21" fmla="*/ T20 w 260"/>
                  <a:gd name="T22" fmla="+- 0 6367 6293"/>
                  <a:gd name="T23" fmla="*/ 6367 h 92"/>
                  <a:gd name="T24" fmla="+- 0 23423 23261"/>
                  <a:gd name="T25" fmla="*/ T24 w 260"/>
                  <a:gd name="T26" fmla="+- 0 6293 6293"/>
                  <a:gd name="T27" fmla="*/ 6293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2"/>
                    </a:lnTo>
                    <a:lnTo>
                      <a:pt x="260" y="92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64" name="Group 2523"/>
            <p:cNvGrpSpPr>
              <a:grpSpLocks/>
            </p:cNvGrpSpPr>
            <p:nvPr/>
          </p:nvGrpSpPr>
          <p:grpSpPr bwMode="auto">
            <a:xfrm>
              <a:off x="23261" y="6001"/>
              <a:ext cx="260" cy="92"/>
              <a:chOff x="23261" y="6001"/>
              <a:chExt cx="260" cy="92"/>
            </a:xfrm>
          </p:grpSpPr>
          <p:sp>
            <p:nvSpPr>
              <p:cNvPr id="6773" name="Freeform 2524"/>
              <p:cNvSpPr>
                <a:spLocks/>
              </p:cNvSpPr>
              <p:nvPr/>
            </p:nvSpPr>
            <p:spPr bwMode="auto">
              <a:xfrm>
                <a:off x="23261" y="6001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6001 6001"/>
                  <a:gd name="T3" fmla="*/ 6001 h 92"/>
                  <a:gd name="T4" fmla="+- 0 23261 23261"/>
                  <a:gd name="T5" fmla="*/ T4 w 260"/>
                  <a:gd name="T6" fmla="+- 0 6075 6001"/>
                  <a:gd name="T7" fmla="*/ 6075 h 92"/>
                  <a:gd name="T8" fmla="+- 0 23261 23261"/>
                  <a:gd name="T9" fmla="*/ T8 w 260"/>
                  <a:gd name="T10" fmla="+- 0 6093 6001"/>
                  <a:gd name="T11" fmla="*/ 6093 h 92"/>
                  <a:gd name="T12" fmla="+- 0 23521 23261"/>
                  <a:gd name="T13" fmla="*/ T12 w 260"/>
                  <a:gd name="T14" fmla="+- 0 6093 6001"/>
                  <a:gd name="T15" fmla="*/ 6093 h 92"/>
                  <a:gd name="T16" fmla="+- 0 23521 23261"/>
                  <a:gd name="T17" fmla="*/ T16 w 260"/>
                  <a:gd name="T18" fmla="+- 0 6075 6001"/>
                  <a:gd name="T19" fmla="*/ 6075 h 92"/>
                  <a:gd name="T20" fmla="+- 0 23423 23261"/>
                  <a:gd name="T21" fmla="*/ T20 w 260"/>
                  <a:gd name="T22" fmla="+- 0 6075 6001"/>
                  <a:gd name="T23" fmla="*/ 6075 h 92"/>
                  <a:gd name="T24" fmla="+- 0 23423 23261"/>
                  <a:gd name="T25" fmla="*/ T24 w 260"/>
                  <a:gd name="T26" fmla="+- 0 6001 6001"/>
                  <a:gd name="T27" fmla="*/ 6001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2"/>
                    </a:lnTo>
                    <a:lnTo>
                      <a:pt x="260" y="92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65" name="Group 2521"/>
            <p:cNvGrpSpPr>
              <a:grpSpLocks/>
            </p:cNvGrpSpPr>
            <p:nvPr/>
          </p:nvGrpSpPr>
          <p:grpSpPr bwMode="auto">
            <a:xfrm>
              <a:off x="23261" y="5856"/>
              <a:ext cx="260" cy="92"/>
              <a:chOff x="23261" y="5856"/>
              <a:chExt cx="260" cy="92"/>
            </a:xfrm>
          </p:grpSpPr>
          <p:sp>
            <p:nvSpPr>
              <p:cNvPr id="6772" name="Freeform 2522"/>
              <p:cNvSpPr>
                <a:spLocks/>
              </p:cNvSpPr>
              <p:nvPr/>
            </p:nvSpPr>
            <p:spPr bwMode="auto">
              <a:xfrm>
                <a:off x="23261" y="5856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5856 5856"/>
                  <a:gd name="T3" fmla="*/ 5856 h 92"/>
                  <a:gd name="T4" fmla="+- 0 23261 23261"/>
                  <a:gd name="T5" fmla="*/ T4 w 260"/>
                  <a:gd name="T6" fmla="+- 0 5930 5856"/>
                  <a:gd name="T7" fmla="*/ 5930 h 92"/>
                  <a:gd name="T8" fmla="+- 0 23261 23261"/>
                  <a:gd name="T9" fmla="*/ T8 w 260"/>
                  <a:gd name="T10" fmla="+- 0 5948 5856"/>
                  <a:gd name="T11" fmla="*/ 5948 h 92"/>
                  <a:gd name="T12" fmla="+- 0 23521 23261"/>
                  <a:gd name="T13" fmla="*/ T12 w 260"/>
                  <a:gd name="T14" fmla="+- 0 5948 5856"/>
                  <a:gd name="T15" fmla="*/ 5948 h 92"/>
                  <a:gd name="T16" fmla="+- 0 23521 23261"/>
                  <a:gd name="T17" fmla="*/ T16 w 260"/>
                  <a:gd name="T18" fmla="+- 0 5930 5856"/>
                  <a:gd name="T19" fmla="*/ 5930 h 92"/>
                  <a:gd name="T20" fmla="+- 0 23423 23261"/>
                  <a:gd name="T21" fmla="*/ T20 w 260"/>
                  <a:gd name="T22" fmla="+- 0 5930 5856"/>
                  <a:gd name="T23" fmla="*/ 5930 h 92"/>
                  <a:gd name="T24" fmla="+- 0 23423 23261"/>
                  <a:gd name="T25" fmla="*/ T24 w 260"/>
                  <a:gd name="T26" fmla="+- 0 5856 5856"/>
                  <a:gd name="T27" fmla="*/ 5856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2"/>
                    </a:lnTo>
                    <a:lnTo>
                      <a:pt x="260" y="92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66" name="Group 2519"/>
            <p:cNvGrpSpPr>
              <a:grpSpLocks/>
            </p:cNvGrpSpPr>
            <p:nvPr/>
          </p:nvGrpSpPr>
          <p:grpSpPr bwMode="auto">
            <a:xfrm>
              <a:off x="23261" y="6148"/>
              <a:ext cx="260" cy="92"/>
              <a:chOff x="23261" y="6148"/>
              <a:chExt cx="260" cy="92"/>
            </a:xfrm>
          </p:grpSpPr>
          <p:sp>
            <p:nvSpPr>
              <p:cNvPr id="6771" name="Freeform 2520"/>
              <p:cNvSpPr>
                <a:spLocks/>
              </p:cNvSpPr>
              <p:nvPr/>
            </p:nvSpPr>
            <p:spPr bwMode="auto">
              <a:xfrm>
                <a:off x="23261" y="6148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6148 6148"/>
                  <a:gd name="T3" fmla="*/ 6148 h 92"/>
                  <a:gd name="T4" fmla="+- 0 23261 23261"/>
                  <a:gd name="T5" fmla="*/ T4 w 260"/>
                  <a:gd name="T6" fmla="+- 0 6222 6148"/>
                  <a:gd name="T7" fmla="*/ 6222 h 92"/>
                  <a:gd name="T8" fmla="+- 0 23261 23261"/>
                  <a:gd name="T9" fmla="*/ T8 w 260"/>
                  <a:gd name="T10" fmla="+- 0 6240 6148"/>
                  <a:gd name="T11" fmla="*/ 6240 h 92"/>
                  <a:gd name="T12" fmla="+- 0 23521 23261"/>
                  <a:gd name="T13" fmla="*/ T12 w 260"/>
                  <a:gd name="T14" fmla="+- 0 6240 6148"/>
                  <a:gd name="T15" fmla="*/ 6240 h 92"/>
                  <a:gd name="T16" fmla="+- 0 23521 23261"/>
                  <a:gd name="T17" fmla="*/ T16 w 260"/>
                  <a:gd name="T18" fmla="+- 0 6222 6148"/>
                  <a:gd name="T19" fmla="*/ 6222 h 92"/>
                  <a:gd name="T20" fmla="+- 0 23423 23261"/>
                  <a:gd name="T21" fmla="*/ T20 w 260"/>
                  <a:gd name="T22" fmla="+- 0 6222 6148"/>
                  <a:gd name="T23" fmla="*/ 6222 h 92"/>
                  <a:gd name="T24" fmla="+- 0 23423 23261"/>
                  <a:gd name="T25" fmla="*/ T24 w 260"/>
                  <a:gd name="T26" fmla="+- 0 6148 6148"/>
                  <a:gd name="T27" fmla="*/ 6148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2"/>
                    </a:lnTo>
                    <a:lnTo>
                      <a:pt x="260" y="92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67" name="Group 2517"/>
            <p:cNvGrpSpPr>
              <a:grpSpLocks/>
            </p:cNvGrpSpPr>
            <p:nvPr/>
          </p:nvGrpSpPr>
          <p:grpSpPr bwMode="auto">
            <a:xfrm>
              <a:off x="23261" y="5567"/>
              <a:ext cx="260" cy="92"/>
              <a:chOff x="23261" y="5567"/>
              <a:chExt cx="260" cy="92"/>
            </a:xfrm>
          </p:grpSpPr>
          <p:sp>
            <p:nvSpPr>
              <p:cNvPr id="6770" name="Freeform 2518"/>
              <p:cNvSpPr>
                <a:spLocks/>
              </p:cNvSpPr>
              <p:nvPr/>
            </p:nvSpPr>
            <p:spPr bwMode="auto">
              <a:xfrm>
                <a:off x="23261" y="5567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5567 5567"/>
                  <a:gd name="T3" fmla="*/ 5567 h 92"/>
                  <a:gd name="T4" fmla="+- 0 23261 23261"/>
                  <a:gd name="T5" fmla="*/ T4 w 260"/>
                  <a:gd name="T6" fmla="+- 0 5641 5567"/>
                  <a:gd name="T7" fmla="*/ 5641 h 92"/>
                  <a:gd name="T8" fmla="+- 0 23261 23261"/>
                  <a:gd name="T9" fmla="*/ T8 w 260"/>
                  <a:gd name="T10" fmla="+- 0 5659 5567"/>
                  <a:gd name="T11" fmla="*/ 5659 h 92"/>
                  <a:gd name="T12" fmla="+- 0 23521 23261"/>
                  <a:gd name="T13" fmla="*/ T12 w 260"/>
                  <a:gd name="T14" fmla="+- 0 5659 5567"/>
                  <a:gd name="T15" fmla="*/ 5659 h 92"/>
                  <a:gd name="T16" fmla="+- 0 23521 23261"/>
                  <a:gd name="T17" fmla="*/ T16 w 260"/>
                  <a:gd name="T18" fmla="+- 0 5641 5567"/>
                  <a:gd name="T19" fmla="*/ 5641 h 92"/>
                  <a:gd name="T20" fmla="+- 0 23423 23261"/>
                  <a:gd name="T21" fmla="*/ T20 w 260"/>
                  <a:gd name="T22" fmla="+- 0 5641 5567"/>
                  <a:gd name="T23" fmla="*/ 5641 h 92"/>
                  <a:gd name="T24" fmla="+- 0 23423 23261"/>
                  <a:gd name="T25" fmla="*/ T24 w 260"/>
                  <a:gd name="T26" fmla="+- 0 5567 5567"/>
                  <a:gd name="T27" fmla="*/ 5567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2"/>
                    </a:lnTo>
                    <a:lnTo>
                      <a:pt x="260" y="92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68" name="Group 2515"/>
            <p:cNvGrpSpPr>
              <a:grpSpLocks/>
            </p:cNvGrpSpPr>
            <p:nvPr/>
          </p:nvGrpSpPr>
          <p:grpSpPr bwMode="auto">
            <a:xfrm>
              <a:off x="23261" y="5711"/>
              <a:ext cx="260" cy="92"/>
              <a:chOff x="23261" y="5711"/>
              <a:chExt cx="260" cy="92"/>
            </a:xfrm>
          </p:grpSpPr>
          <p:sp>
            <p:nvSpPr>
              <p:cNvPr id="6769" name="Freeform 2516"/>
              <p:cNvSpPr>
                <a:spLocks/>
              </p:cNvSpPr>
              <p:nvPr/>
            </p:nvSpPr>
            <p:spPr bwMode="auto">
              <a:xfrm>
                <a:off x="23261" y="5711"/>
                <a:ext cx="260" cy="92"/>
              </a:xfrm>
              <a:custGeom>
                <a:avLst/>
                <a:gdLst>
                  <a:gd name="T0" fmla="+- 0 23423 23261"/>
                  <a:gd name="T1" fmla="*/ T0 w 260"/>
                  <a:gd name="T2" fmla="+- 0 5711 5711"/>
                  <a:gd name="T3" fmla="*/ 5711 h 92"/>
                  <a:gd name="T4" fmla="+- 0 23261 23261"/>
                  <a:gd name="T5" fmla="*/ T4 w 260"/>
                  <a:gd name="T6" fmla="+- 0 5785 5711"/>
                  <a:gd name="T7" fmla="*/ 5785 h 92"/>
                  <a:gd name="T8" fmla="+- 0 23261 23261"/>
                  <a:gd name="T9" fmla="*/ T8 w 260"/>
                  <a:gd name="T10" fmla="+- 0 5803 5711"/>
                  <a:gd name="T11" fmla="*/ 5803 h 92"/>
                  <a:gd name="T12" fmla="+- 0 23521 23261"/>
                  <a:gd name="T13" fmla="*/ T12 w 260"/>
                  <a:gd name="T14" fmla="+- 0 5803 5711"/>
                  <a:gd name="T15" fmla="*/ 5803 h 92"/>
                  <a:gd name="T16" fmla="+- 0 23521 23261"/>
                  <a:gd name="T17" fmla="*/ T16 w 260"/>
                  <a:gd name="T18" fmla="+- 0 5785 5711"/>
                  <a:gd name="T19" fmla="*/ 5785 h 92"/>
                  <a:gd name="T20" fmla="+- 0 23423 23261"/>
                  <a:gd name="T21" fmla="*/ T20 w 260"/>
                  <a:gd name="T22" fmla="+- 0 5785 5711"/>
                  <a:gd name="T23" fmla="*/ 5785 h 92"/>
                  <a:gd name="T24" fmla="+- 0 23423 23261"/>
                  <a:gd name="T25" fmla="*/ T24 w 260"/>
                  <a:gd name="T26" fmla="+- 0 5711 5711"/>
                  <a:gd name="T27" fmla="*/ 5711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60" h="92">
                    <a:moveTo>
                      <a:pt x="162" y="0"/>
                    </a:moveTo>
                    <a:lnTo>
                      <a:pt x="0" y="74"/>
                    </a:lnTo>
                    <a:lnTo>
                      <a:pt x="0" y="92"/>
                    </a:lnTo>
                    <a:lnTo>
                      <a:pt x="260" y="92"/>
                    </a:lnTo>
                    <a:lnTo>
                      <a:pt x="260" y="74"/>
                    </a:lnTo>
                    <a:lnTo>
                      <a:pt x="162" y="7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776" name="Group 2512"/>
          <p:cNvGrpSpPr>
            <a:grpSpLocks/>
          </p:cNvGrpSpPr>
          <p:nvPr/>
        </p:nvGrpSpPr>
        <p:grpSpPr bwMode="auto">
          <a:xfrm>
            <a:off x="14112875" y="4692650"/>
            <a:ext cx="4735513" cy="1588"/>
            <a:chOff x="22225" y="6671"/>
            <a:chExt cx="7458" cy="2"/>
          </a:xfrm>
        </p:grpSpPr>
        <p:sp>
          <p:nvSpPr>
            <p:cNvPr id="6777" name="Freeform 2513"/>
            <p:cNvSpPr>
              <a:spLocks/>
            </p:cNvSpPr>
            <p:nvPr/>
          </p:nvSpPr>
          <p:spPr bwMode="auto">
            <a:xfrm>
              <a:off x="22225" y="6671"/>
              <a:ext cx="7458" cy="2"/>
            </a:xfrm>
            <a:custGeom>
              <a:avLst/>
              <a:gdLst>
                <a:gd name="T0" fmla="+- 0 22225 22225"/>
                <a:gd name="T1" fmla="*/ T0 w 7458"/>
                <a:gd name="T2" fmla="+- 0 29683 22225"/>
                <a:gd name="T3" fmla="*/ T2 w 745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7458">
                  <a:moveTo>
                    <a:pt x="0" y="0"/>
                  </a:moveTo>
                  <a:lnTo>
                    <a:pt x="7458" y="0"/>
                  </a:lnTo>
                </a:path>
              </a:pathLst>
            </a:custGeom>
            <a:noFill/>
            <a:ln w="38826">
              <a:solidFill>
                <a:srgbClr val="C129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778" name="Group 2503"/>
          <p:cNvGrpSpPr>
            <a:grpSpLocks/>
          </p:cNvGrpSpPr>
          <p:nvPr/>
        </p:nvGrpSpPr>
        <p:grpSpPr bwMode="auto">
          <a:xfrm>
            <a:off x="15201900" y="3992563"/>
            <a:ext cx="962025" cy="611187"/>
            <a:chOff x="23941" y="5567"/>
            <a:chExt cx="1515" cy="963"/>
          </a:xfrm>
        </p:grpSpPr>
        <p:grpSp>
          <p:nvGrpSpPr>
            <p:cNvPr id="6779" name="Group 2508"/>
            <p:cNvGrpSpPr>
              <a:grpSpLocks/>
            </p:cNvGrpSpPr>
            <p:nvPr/>
          </p:nvGrpSpPr>
          <p:grpSpPr bwMode="auto">
            <a:xfrm>
              <a:off x="23941" y="5567"/>
              <a:ext cx="699" cy="953"/>
              <a:chOff x="23941" y="5567"/>
              <a:chExt cx="699" cy="953"/>
            </a:xfrm>
          </p:grpSpPr>
          <p:sp>
            <p:nvSpPr>
              <p:cNvPr id="6784" name="Freeform 2511"/>
              <p:cNvSpPr>
                <a:spLocks/>
              </p:cNvSpPr>
              <p:nvPr/>
            </p:nvSpPr>
            <p:spPr bwMode="auto">
              <a:xfrm>
                <a:off x="23941" y="5567"/>
                <a:ext cx="699" cy="953"/>
              </a:xfrm>
              <a:custGeom>
                <a:avLst/>
                <a:gdLst>
                  <a:gd name="T0" fmla="+- 0 24030 23941"/>
                  <a:gd name="T1" fmla="*/ T0 w 699"/>
                  <a:gd name="T2" fmla="+- 0 5567 5567"/>
                  <a:gd name="T3" fmla="*/ 5567 h 953"/>
                  <a:gd name="T4" fmla="+- 0 23969 23941"/>
                  <a:gd name="T5" fmla="*/ T4 w 699"/>
                  <a:gd name="T6" fmla="+- 0 5572 5567"/>
                  <a:gd name="T7" fmla="*/ 5572 h 953"/>
                  <a:gd name="T8" fmla="+- 0 23946 23941"/>
                  <a:gd name="T9" fmla="*/ T8 w 699"/>
                  <a:gd name="T10" fmla="+- 0 5584 5567"/>
                  <a:gd name="T11" fmla="*/ 5584 h 953"/>
                  <a:gd name="T12" fmla="+- 0 23943 23941"/>
                  <a:gd name="T13" fmla="*/ T12 w 699"/>
                  <a:gd name="T14" fmla="+- 0 5588 5567"/>
                  <a:gd name="T15" fmla="*/ 5588 h 953"/>
                  <a:gd name="T16" fmla="+- 0 23941 23941"/>
                  <a:gd name="T17" fmla="*/ T16 w 699"/>
                  <a:gd name="T18" fmla="+- 0 5592 5567"/>
                  <a:gd name="T19" fmla="*/ 5592 h 953"/>
                  <a:gd name="T20" fmla="+- 0 23941 23941"/>
                  <a:gd name="T21" fmla="*/ T20 w 699"/>
                  <a:gd name="T22" fmla="+- 0 6496 5567"/>
                  <a:gd name="T23" fmla="*/ 6496 h 953"/>
                  <a:gd name="T24" fmla="+- 0 23943 23941"/>
                  <a:gd name="T25" fmla="*/ T24 w 699"/>
                  <a:gd name="T26" fmla="+- 0 6500 5567"/>
                  <a:gd name="T27" fmla="*/ 6500 h 953"/>
                  <a:gd name="T28" fmla="+- 0 23946 23941"/>
                  <a:gd name="T29" fmla="*/ T28 w 699"/>
                  <a:gd name="T30" fmla="+- 0 6504 5567"/>
                  <a:gd name="T31" fmla="*/ 6504 h 953"/>
                  <a:gd name="T32" fmla="+- 0 23949 23941"/>
                  <a:gd name="T33" fmla="*/ T32 w 699"/>
                  <a:gd name="T34" fmla="+- 0 6507 5567"/>
                  <a:gd name="T35" fmla="*/ 6507 h 953"/>
                  <a:gd name="T36" fmla="+- 0 24020 23941"/>
                  <a:gd name="T37" fmla="*/ T36 w 699"/>
                  <a:gd name="T38" fmla="+- 0 6521 5567"/>
                  <a:gd name="T39" fmla="*/ 6521 h 953"/>
                  <a:gd name="T40" fmla="+- 0 24046 23941"/>
                  <a:gd name="T41" fmla="*/ T40 w 699"/>
                  <a:gd name="T42" fmla="+- 0 6521 5567"/>
                  <a:gd name="T43" fmla="*/ 6521 h 953"/>
                  <a:gd name="T44" fmla="+- 0 24067 23941"/>
                  <a:gd name="T45" fmla="*/ T44 w 699"/>
                  <a:gd name="T46" fmla="+- 0 6520 5567"/>
                  <a:gd name="T47" fmla="*/ 6520 h 953"/>
                  <a:gd name="T48" fmla="+- 0 24126 23941"/>
                  <a:gd name="T49" fmla="*/ T48 w 699"/>
                  <a:gd name="T50" fmla="+- 0 6507 5567"/>
                  <a:gd name="T51" fmla="*/ 6507 h 953"/>
                  <a:gd name="T52" fmla="+- 0 24129 23941"/>
                  <a:gd name="T53" fmla="*/ T52 w 699"/>
                  <a:gd name="T54" fmla="+- 0 6504 5567"/>
                  <a:gd name="T55" fmla="*/ 6504 h 953"/>
                  <a:gd name="T56" fmla="+- 0 24132 23941"/>
                  <a:gd name="T57" fmla="*/ T56 w 699"/>
                  <a:gd name="T58" fmla="+- 0 6500 5567"/>
                  <a:gd name="T59" fmla="*/ 6500 h 953"/>
                  <a:gd name="T60" fmla="+- 0 24133 23941"/>
                  <a:gd name="T61" fmla="*/ T60 w 699"/>
                  <a:gd name="T62" fmla="+- 0 6496 5567"/>
                  <a:gd name="T63" fmla="*/ 6496 h 953"/>
                  <a:gd name="T64" fmla="+- 0 24133 23941"/>
                  <a:gd name="T65" fmla="*/ T64 w 699"/>
                  <a:gd name="T66" fmla="+- 0 6112 5567"/>
                  <a:gd name="T67" fmla="*/ 6112 h 953"/>
                  <a:gd name="T68" fmla="+- 0 24485 23941"/>
                  <a:gd name="T69" fmla="*/ T68 w 699"/>
                  <a:gd name="T70" fmla="+- 0 6112 5567"/>
                  <a:gd name="T71" fmla="*/ 6112 h 953"/>
                  <a:gd name="T72" fmla="+- 0 24429 23941"/>
                  <a:gd name="T73" fmla="*/ T72 w 699"/>
                  <a:gd name="T74" fmla="+- 0 6055 5567"/>
                  <a:gd name="T75" fmla="*/ 6055 h 953"/>
                  <a:gd name="T76" fmla="+- 0 24371 23941"/>
                  <a:gd name="T77" fmla="*/ T76 w 699"/>
                  <a:gd name="T78" fmla="+- 0 6022 5567"/>
                  <a:gd name="T79" fmla="*/ 6022 h 953"/>
                  <a:gd name="T80" fmla="+- 0 24387 23941"/>
                  <a:gd name="T81" fmla="*/ T80 w 699"/>
                  <a:gd name="T82" fmla="+- 0 6015 5567"/>
                  <a:gd name="T83" fmla="*/ 6015 h 953"/>
                  <a:gd name="T84" fmla="+- 0 24450 23941"/>
                  <a:gd name="T85" fmla="*/ T84 w 699"/>
                  <a:gd name="T86" fmla="+- 0 5970 5567"/>
                  <a:gd name="T87" fmla="*/ 5970 h 953"/>
                  <a:gd name="T88" fmla="+- 0 24466 23941"/>
                  <a:gd name="T89" fmla="*/ T88 w 699"/>
                  <a:gd name="T90" fmla="+- 0 5952 5567"/>
                  <a:gd name="T91" fmla="*/ 5952 h 953"/>
                  <a:gd name="T92" fmla="+- 0 24133 23941"/>
                  <a:gd name="T93" fmla="*/ T92 w 699"/>
                  <a:gd name="T94" fmla="+- 0 5952 5567"/>
                  <a:gd name="T95" fmla="*/ 5952 h 953"/>
                  <a:gd name="T96" fmla="+- 0 24133 23941"/>
                  <a:gd name="T97" fmla="*/ T96 w 699"/>
                  <a:gd name="T98" fmla="+- 0 5592 5567"/>
                  <a:gd name="T99" fmla="*/ 5592 h 953"/>
                  <a:gd name="T100" fmla="+- 0 24132 23941"/>
                  <a:gd name="T101" fmla="*/ T100 w 699"/>
                  <a:gd name="T102" fmla="+- 0 5588 5567"/>
                  <a:gd name="T103" fmla="*/ 5588 h 953"/>
                  <a:gd name="T104" fmla="+- 0 24129 23941"/>
                  <a:gd name="T105" fmla="*/ T104 w 699"/>
                  <a:gd name="T106" fmla="+- 0 5584 5567"/>
                  <a:gd name="T107" fmla="*/ 5584 h 953"/>
                  <a:gd name="T108" fmla="+- 0 24126 23941"/>
                  <a:gd name="T109" fmla="*/ T108 w 699"/>
                  <a:gd name="T110" fmla="+- 0 5580 5567"/>
                  <a:gd name="T111" fmla="*/ 5580 h 953"/>
                  <a:gd name="T112" fmla="+- 0 24055 23941"/>
                  <a:gd name="T113" fmla="*/ T112 w 699"/>
                  <a:gd name="T114" fmla="+- 0 5568 5567"/>
                  <a:gd name="T115" fmla="*/ 5568 h 953"/>
                  <a:gd name="T116" fmla="+- 0 24030 23941"/>
                  <a:gd name="T117" fmla="*/ T116 w 699"/>
                  <a:gd name="T118" fmla="+- 0 5567 5567"/>
                  <a:gd name="T119" fmla="*/ 5567 h 9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</a:cxnLst>
                <a:rect l="0" t="0" r="r" b="b"/>
                <a:pathLst>
                  <a:path w="699" h="953">
                    <a:moveTo>
                      <a:pt x="89" y="0"/>
                    </a:moveTo>
                    <a:lnTo>
                      <a:pt x="28" y="5"/>
                    </a:lnTo>
                    <a:lnTo>
                      <a:pt x="5" y="17"/>
                    </a:lnTo>
                    <a:lnTo>
                      <a:pt x="2" y="21"/>
                    </a:lnTo>
                    <a:lnTo>
                      <a:pt x="0" y="25"/>
                    </a:lnTo>
                    <a:lnTo>
                      <a:pt x="0" y="929"/>
                    </a:lnTo>
                    <a:lnTo>
                      <a:pt x="2" y="933"/>
                    </a:lnTo>
                    <a:lnTo>
                      <a:pt x="5" y="937"/>
                    </a:lnTo>
                    <a:lnTo>
                      <a:pt x="8" y="940"/>
                    </a:lnTo>
                    <a:lnTo>
                      <a:pt x="79" y="954"/>
                    </a:lnTo>
                    <a:lnTo>
                      <a:pt x="105" y="954"/>
                    </a:lnTo>
                    <a:lnTo>
                      <a:pt x="126" y="953"/>
                    </a:lnTo>
                    <a:lnTo>
                      <a:pt x="185" y="940"/>
                    </a:lnTo>
                    <a:lnTo>
                      <a:pt x="188" y="937"/>
                    </a:lnTo>
                    <a:lnTo>
                      <a:pt x="191" y="933"/>
                    </a:lnTo>
                    <a:lnTo>
                      <a:pt x="192" y="929"/>
                    </a:lnTo>
                    <a:lnTo>
                      <a:pt x="192" y="545"/>
                    </a:lnTo>
                    <a:lnTo>
                      <a:pt x="544" y="545"/>
                    </a:lnTo>
                    <a:lnTo>
                      <a:pt x="488" y="488"/>
                    </a:lnTo>
                    <a:lnTo>
                      <a:pt x="430" y="455"/>
                    </a:lnTo>
                    <a:lnTo>
                      <a:pt x="446" y="448"/>
                    </a:lnTo>
                    <a:lnTo>
                      <a:pt x="509" y="403"/>
                    </a:lnTo>
                    <a:lnTo>
                      <a:pt x="525" y="385"/>
                    </a:lnTo>
                    <a:lnTo>
                      <a:pt x="192" y="385"/>
                    </a:lnTo>
                    <a:lnTo>
                      <a:pt x="192" y="25"/>
                    </a:lnTo>
                    <a:lnTo>
                      <a:pt x="191" y="21"/>
                    </a:lnTo>
                    <a:lnTo>
                      <a:pt x="188" y="17"/>
                    </a:lnTo>
                    <a:lnTo>
                      <a:pt x="185" y="13"/>
                    </a:lnTo>
                    <a:lnTo>
                      <a:pt x="114" y="1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85" name="Freeform 2510"/>
              <p:cNvSpPr>
                <a:spLocks/>
              </p:cNvSpPr>
              <p:nvPr/>
            </p:nvSpPr>
            <p:spPr bwMode="auto">
              <a:xfrm>
                <a:off x="23941" y="5567"/>
                <a:ext cx="699" cy="953"/>
              </a:xfrm>
              <a:custGeom>
                <a:avLst/>
                <a:gdLst>
                  <a:gd name="T0" fmla="+- 0 24485 23941"/>
                  <a:gd name="T1" fmla="*/ T0 w 699"/>
                  <a:gd name="T2" fmla="+- 0 6112 5567"/>
                  <a:gd name="T3" fmla="*/ 6112 h 953"/>
                  <a:gd name="T4" fmla="+- 0 24133 23941"/>
                  <a:gd name="T5" fmla="*/ T4 w 699"/>
                  <a:gd name="T6" fmla="+- 0 6112 5567"/>
                  <a:gd name="T7" fmla="*/ 6112 h 953"/>
                  <a:gd name="T8" fmla="+- 0 24179 23941"/>
                  <a:gd name="T9" fmla="*/ T8 w 699"/>
                  <a:gd name="T10" fmla="+- 0 6112 5567"/>
                  <a:gd name="T11" fmla="*/ 6112 h 953"/>
                  <a:gd name="T12" fmla="+- 0 24199 23941"/>
                  <a:gd name="T13" fmla="*/ T12 w 699"/>
                  <a:gd name="T14" fmla="+- 0 6113 5567"/>
                  <a:gd name="T15" fmla="*/ 6113 h 953"/>
                  <a:gd name="T16" fmla="+- 0 24272 23941"/>
                  <a:gd name="T17" fmla="*/ T16 w 699"/>
                  <a:gd name="T18" fmla="+- 0 6137 5567"/>
                  <a:gd name="T19" fmla="*/ 6137 h 953"/>
                  <a:gd name="T20" fmla="+- 0 24313 23941"/>
                  <a:gd name="T21" fmla="*/ T20 w 699"/>
                  <a:gd name="T22" fmla="+- 0 6181 5567"/>
                  <a:gd name="T23" fmla="*/ 6181 h 953"/>
                  <a:gd name="T24" fmla="+- 0 24342 23941"/>
                  <a:gd name="T25" fmla="*/ T24 w 699"/>
                  <a:gd name="T26" fmla="+- 0 6234 5567"/>
                  <a:gd name="T27" fmla="*/ 6234 h 953"/>
                  <a:gd name="T28" fmla="+- 0 24433 23941"/>
                  <a:gd name="T29" fmla="*/ T28 w 699"/>
                  <a:gd name="T30" fmla="+- 0 6485 5567"/>
                  <a:gd name="T31" fmla="*/ 6485 h 953"/>
                  <a:gd name="T32" fmla="+- 0 24435 23941"/>
                  <a:gd name="T33" fmla="*/ T32 w 699"/>
                  <a:gd name="T34" fmla="+- 0 6492 5567"/>
                  <a:gd name="T35" fmla="*/ 6492 h 953"/>
                  <a:gd name="T36" fmla="+- 0 24438 23941"/>
                  <a:gd name="T37" fmla="*/ T36 w 699"/>
                  <a:gd name="T38" fmla="+- 0 6498 5567"/>
                  <a:gd name="T39" fmla="*/ 6498 h 953"/>
                  <a:gd name="T40" fmla="+- 0 24506 23941"/>
                  <a:gd name="T41" fmla="*/ T40 w 699"/>
                  <a:gd name="T42" fmla="+- 0 6520 5567"/>
                  <a:gd name="T43" fmla="*/ 6520 h 953"/>
                  <a:gd name="T44" fmla="+- 0 24552 23941"/>
                  <a:gd name="T45" fmla="*/ T44 w 699"/>
                  <a:gd name="T46" fmla="+- 0 6521 5567"/>
                  <a:gd name="T47" fmla="*/ 6521 h 953"/>
                  <a:gd name="T48" fmla="+- 0 24573 23941"/>
                  <a:gd name="T49" fmla="*/ T48 w 699"/>
                  <a:gd name="T50" fmla="+- 0 6520 5567"/>
                  <a:gd name="T51" fmla="*/ 6520 h 953"/>
                  <a:gd name="T52" fmla="+- 0 24633 23941"/>
                  <a:gd name="T53" fmla="*/ T52 w 699"/>
                  <a:gd name="T54" fmla="+- 0 6508 5567"/>
                  <a:gd name="T55" fmla="*/ 6508 h 953"/>
                  <a:gd name="T56" fmla="+- 0 24641 23941"/>
                  <a:gd name="T57" fmla="*/ T56 w 699"/>
                  <a:gd name="T58" fmla="+- 0 6496 5567"/>
                  <a:gd name="T59" fmla="*/ 6496 h 953"/>
                  <a:gd name="T60" fmla="+- 0 24641 23941"/>
                  <a:gd name="T61" fmla="*/ T60 w 699"/>
                  <a:gd name="T62" fmla="+- 0 6486 5567"/>
                  <a:gd name="T63" fmla="*/ 6486 h 953"/>
                  <a:gd name="T64" fmla="+- 0 24539 23941"/>
                  <a:gd name="T65" fmla="*/ T64 w 699"/>
                  <a:gd name="T66" fmla="+- 0 6215 5567"/>
                  <a:gd name="T67" fmla="*/ 6215 h 953"/>
                  <a:gd name="T68" fmla="+- 0 24506 23941"/>
                  <a:gd name="T69" fmla="*/ T68 w 699"/>
                  <a:gd name="T70" fmla="+- 0 6144 5567"/>
                  <a:gd name="T71" fmla="*/ 6144 h 953"/>
                  <a:gd name="T72" fmla="+- 0 24486 23941"/>
                  <a:gd name="T73" fmla="*/ T72 w 699"/>
                  <a:gd name="T74" fmla="+- 0 6113 5567"/>
                  <a:gd name="T75" fmla="*/ 6113 h 953"/>
                  <a:gd name="T76" fmla="+- 0 24485 23941"/>
                  <a:gd name="T77" fmla="*/ T76 w 699"/>
                  <a:gd name="T78" fmla="+- 0 6112 5567"/>
                  <a:gd name="T79" fmla="*/ 6112 h 9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</a:cxnLst>
                <a:rect l="0" t="0" r="r" b="b"/>
                <a:pathLst>
                  <a:path w="699" h="953">
                    <a:moveTo>
                      <a:pt x="544" y="545"/>
                    </a:moveTo>
                    <a:lnTo>
                      <a:pt x="192" y="545"/>
                    </a:lnTo>
                    <a:lnTo>
                      <a:pt x="238" y="545"/>
                    </a:lnTo>
                    <a:lnTo>
                      <a:pt x="258" y="546"/>
                    </a:lnTo>
                    <a:lnTo>
                      <a:pt x="331" y="570"/>
                    </a:lnTo>
                    <a:lnTo>
                      <a:pt x="372" y="614"/>
                    </a:lnTo>
                    <a:lnTo>
                      <a:pt x="401" y="667"/>
                    </a:lnTo>
                    <a:lnTo>
                      <a:pt x="492" y="918"/>
                    </a:lnTo>
                    <a:lnTo>
                      <a:pt x="494" y="925"/>
                    </a:lnTo>
                    <a:lnTo>
                      <a:pt x="497" y="931"/>
                    </a:lnTo>
                    <a:lnTo>
                      <a:pt x="565" y="953"/>
                    </a:lnTo>
                    <a:lnTo>
                      <a:pt x="611" y="954"/>
                    </a:lnTo>
                    <a:lnTo>
                      <a:pt x="632" y="953"/>
                    </a:lnTo>
                    <a:lnTo>
                      <a:pt x="692" y="941"/>
                    </a:lnTo>
                    <a:lnTo>
                      <a:pt x="700" y="929"/>
                    </a:lnTo>
                    <a:lnTo>
                      <a:pt x="700" y="919"/>
                    </a:lnTo>
                    <a:lnTo>
                      <a:pt x="598" y="648"/>
                    </a:lnTo>
                    <a:lnTo>
                      <a:pt x="565" y="577"/>
                    </a:lnTo>
                    <a:lnTo>
                      <a:pt x="545" y="546"/>
                    </a:lnTo>
                    <a:lnTo>
                      <a:pt x="544" y="545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86" name="Freeform 2509"/>
              <p:cNvSpPr>
                <a:spLocks/>
              </p:cNvSpPr>
              <p:nvPr/>
            </p:nvSpPr>
            <p:spPr bwMode="auto">
              <a:xfrm>
                <a:off x="23941" y="5567"/>
                <a:ext cx="699" cy="953"/>
              </a:xfrm>
              <a:custGeom>
                <a:avLst/>
                <a:gdLst>
                  <a:gd name="T0" fmla="+- 0 24504 23941"/>
                  <a:gd name="T1" fmla="*/ T0 w 699"/>
                  <a:gd name="T2" fmla="+- 0 5568 5567"/>
                  <a:gd name="T3" fmla="*/ 5568 h 953"/>
                  <a:gd name="T4" fmla="+- 0 24443 23941"/>
                  <a:gd name="T5" fmla="*/ T4 w 699"/>
                  <a:gd name="T6" fmla="+- 0 5572 5567"/>
                  <a:gd name="T7" fmla="*/ 5572 h 953"/>
                  <a:gd name="T8" fmla="+- 0 24344 23941"/>
                  <a:gd name="T9" fmla="*/ T8 w 699"/>
                  <a:gd name="T10" fmla="+- 0 5801 5567"/>
                  <a:gd name="T11" fmla="*/ 5801 h 953"/>
                  <a:gd name="T12" fmla="+- 0 24337 23941"/>
                  <a:gd name="T13" fmla="*/ T12 w 699"/>
                  <a:gd name="T14" fmla="+- 0 5820 5567"/>
                  <a:gd name="T15" fmla="*/ 5820 h 953"/>
                  <a:gd name="T16" fmla="+- 0 24301 23941"/>
                  <a:gd name="T17" fmla="*/ T16 w 699"/>
                  <a:gd name="T18" fmla="+- 0 5890 5567"/>
                  <a:gd name="T19" fmla="*/ 5890 h 953"/>
                  <a:gd name="T20" fmla="+- 0 24242 23941"/>
                  <a:gd name="T21" fmla="*/ T20 w 699"/>
                  <a:gd name="T22" fmla="+- 0 5939 5567"/>
                  <a:gd name="T23" fmla="*/ 5939 h 953"/>
                  <a:gd name="T24" fmla="+- 0 24176 23941"/>
                  <a:gd name="T25" fmla="*/ T24 w 699"/>
                  <a:gd name="T26" fmla="+- 0 5952 5567"/>
                  <a:gd name="T27" fmla="*/ 5952 h 953"/>
                  <a:gd name="T28" fmla="+- 0 24466 23941"/>
                  <a:gd name="T29" fmla="*/ T28 w 699"/>
                  <a:gd name="T30" fmla="+- 0 5952 5567"/>
                  <a:gd name="T31" fmla="*/ 5952 h 953"/>
                  <a:gd name="T32" fmla="+- 0 24500 23941"/>
                  <a:gd name="T33" fmla="*/ T32 w 699"/>
                  <a:gd name="T34" fmla="+- 0 5899 5567"/>
                  <a:gd name="T35" fmla="*/ 5899 h 953"/>
                  <a:gd name="T36" fmla="+- 0 24532 23941"/>
                  <a:gd name="T37" fmla="*/ T36 w 699"/>
                  <a:gd name="T38" fmla="+- 0 5824 5567"/>
                  <a:gd name="T39" fmla="*/ 5824 h 953"/>
                  <a:gd name="T40" fmla="+- 0 24595 23941"/>
                  <a:gd name="T41" fmla="*/ T40 w 699"/>
                  <a:gd name="T42" fmla="+- 0 5657 5567"/>
                  <a:gd name="T43" fmla="*/ 5657 h 953"/>
                  <a:gd name="T44" fmla="+- 0 24607 23941"/>
                  <a:gd name="T45" fmla="*/ T44 w 699"/>
                  <a:gd name="T46" fmla="+- 0 5620 5567"/>
                  <a:gd name="T47" fmla="*/ 5620 h 953"/>
                  <a:gd name="T48" fmla="+- 0 24609 23941"/>
                  <a:gd name="T49" fmla="*/ T48 w 699"/>
                  <a:gd name="T50" fmla="+- 0 5611 5567"/>
                  <a:gd name="T51" fmla="*/ 5611 h 953"/>
                  <a:gd name="T52" fmla="+- 0 24610 23941"/>
                  <a:gd name="T53" fmla="*/ T52 w 699"/>
                  <a:gd name="T54" fmla="+- 0 5603 5567"/>
                  <a:gd name="T55" fmla="*/ 5603 h 953"/>
                  <a:gd name="T56" fmla="+- 0 24610 23941"/>
                  <a:gd name="T57" fmla="*/ T56 w 699"/>
                  <a:gd name="T58" fmla="+- 0 5591 5567"/>
                  <a:gd name="T59" fmla="*/ 5591 h 953"/>
                  <a:gd name="T60" fmla="+- 0 24609 23941"/>
                  <a:gd name="T61" fmla="*/ T60 w 699"/>
                  <a:gd name="T62" fmla="+- 0 5587 5567"/>
                  <a:gd name="T63" fmla="*/ 5587 h 953"/>
                  <a:gd name="T64" fmla="+- 0 24549 23941"/>
                  <a:gd name="T65" fmla="*/ T64 w 699"/>
                  <a:gd name="T66" fmla="+- 0 5568 5567"/>
                  <a:gd name="T67" fmla="*/ 5568 h 953"/>
                  <a:gd name="T68" fmla="+- 0 24530 23941"/>
                  <a:gd name="T69" fmla="*/ T68 w 699"/>
                  <a:gd name="T70" fmla="+- 0 5568 5567"/>
                  <a:gd name="T71" fmla="*/ 5568 h 953"/>
                  <a:gd name="T72" fmla="+- 0 24504 23941"/>
                  <a:gd name="T73" fmla="*/ T72 w 699"/>
                  <a:gd name="T74" fmla="+- 0 5568 5567"/>
                  <a:gd name="T75" fmla="*/ 5568 h 9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699" h="953">
                    <a:moveTo>
                      <a:pt x="563" y="1"/>
                    </a:moveTo>
                    <a:lnTo>
                      <a:pt x="502" y="5"/>
                    </a:lnTo>
                    <a:lnTo>
                      <a:pt x="403" y="234"/>
                    </a:lnTo>
                    <a:lnTo>
                      <a:pt x="396" y="253"/>
                    </a:lnTo>
                    <a:lnTo>
                      <a:pt x="360" y="323"/>
                    </a:lnTo>
                    <a:lnTo>
                      <a:pt x="301" y="372"/>
                    </a:lnTo>
                    <a:lnTo>
                      <a:pt x="235" y="385"/>
                    </a:lnTo>
                    <a:lnTo>
                      <a:pt x="525" y="385"/>
                    </a:lnTo>
                    <a:lnTo>
                      <a:pt x="559" y="332"/>
                    </a:lnTo>
                    <a:lnTo>
                      <a:pt x="591" y="257"/>
                    </a:lnTo>
                    <a:lnTo>
                      <a:pt x="654" y="90"/>
                    </a:lnTo>
                    <a:lnTo>
                      <a:pt x="666" y="53"/>
                    </a:lnTo>
                    <a:lnTo>
                      <a:pt x="668" y="44"/>
                    </a:lnTo>
                    <a:lnTo>
                      <a:pt x="669" y="36"/>
                    </a:lnTo>
                    <a:lnTo>
                      <a:pt x="669" y="24"/>
                    </a:lnTo>
                    <a:lnTo>
                      <a:pt x="668" y="20"/>
                    </a:lnTo>
                    <a:lnTo>
                      <a:pt x="608" y="1"/>
                    </a:lnTo>
                    <a:lnTo>
                      <a:pt x="589" y="1"/>
                    </a:lnTo>
                    <a:lnTo>
                      <a:pt x="563" y="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80" name="Group 2504"/>
            <p:cNvGrpSpPr>
              <a:grpSpLocks/>
            </p:cNvGrpSpPr>
            <p:nvPr/>
          </p:nvGrpSpPr>
          <p:grpSpPr bwMode="auto">
            <a:xfrm>
              <a:off x="24649" y="5568"/>
              <a:ext cx="807" cy="962"/>
              <a:chOff x="24649" y="5568"/>
              <a:chExt cx="807" cy="962"/>
            </a:xfrm>
          </p:grpSpPr>
          <p:sp>
            <p:nvSpPr>
              <p:cNvPr id="6781" name="Freeform 2507"/>
              <p:cNvSpPr>
                <a:spLocks/>
              </p:cNvSpPr>
              <p:nvPr/>
            </p:nvSpPr>
            <p:spPr bwMode="auto">
              <a:xfrm>
                <a:off x="24649" y="5568"/>
                <a:ext cx="807" cy="962"/>
              </a:xfrm>
              <a:custGeom>
                <a:avLst/>
                <a:gdLst>
                  <a:gd name="T0" fmla="+- 0 24781 24649"/>
                  <a:gd name="T1" fmla="*/ T0 w 807"/>
                  <a:gd name="T2" fmla="+- 0 6329 5568"/>
                  <a:gd name="T3" fmla="*/ 6329 h 962"/>
                  <a:gd name="T4" fmla="+- 0 24767 24649"/>
                  <a:gd name="T5" fmla="*/ T4 w 807"/>
                  <a:gd name="T6" fmla="+- 0 6329 5568"/>
                  <a:gd name="T7" fmla="*/ 6329 h 962"/>
                  <a:gd name="T8" fmla="+- 0 24761 24649"/>
                  <a:gd name="T9" fmla="*/ T8 w 807"/>
                  <a:gd name="T10" fmla="+- 0 6335 5568"/>
                  <a:gd name="T11" fmla="*/ 6335 h 962"/>
                  <a:gd name="T12" fmla="+- 0 24751 24649"/>
                  <a:gd name="T13" fmla="*/ T12 w 807"/>
                  <a:gd name="T14" fmla="+- 0 6405 5568"/>
                  <a:gd name="T15" fmla="*/ 6405 h 962"/>
                  <a:gd name="T16" fmla="+- 0 24751 24649"/>
                  <a:gd name="T17" fmla="*/ T16 w 807"/>
                  <a:gd name="T18" fmla="+- 0 6424 5568"/>
                  <a:gd name="T19" fmla="*/ 6424 h 962"/>
                  <a:gd name="T20" fmla="+- 0 24751 24649"/>
                  <a:gd name="T21" fmla="*/ T20 w 807"/>
                  <a:gd name="T22" fmla="+- 0 6436 5568"/>
                  <a:gd name="T23" fmla="*/ 6436 h 962"/>
                  <a:gd name="T24" fmla="+- 0 24752 24649"/>
                  <a:gd name="T25" fmla="*/ T24 w 807"/>
                  <a:gd name="T26" fmla="+- 0 6446 5568"/>
                  <a:gd name="T27" fmla="*/ 6446 h 962"/>
                  <a:gd name="T28" fmla="+- 0 24752 24649"/>
                  <a:gd name="T29" fmla="*/ T28 w 807"/>
                  <a:gd name="T30" fmla="+- 0 6457 5568"/>
                  <a:gd name="T31" fmla="*/ 6457 h 962"/>
                  <a:gd name="T32" fmla="+- 0 24754 24649"/>
                  <a:gd name="T33" fmla="*/ T32 w 807"/>
                  <a:gd name="T34" fmla="+- 0 6465 5568"/>
                  <a:gd name="T35" fmla="*/ 6465 h 962"/>
                  <a:gd name="T36" fmla="+- 0 24755 24649"/>
                  <a:gd name="T37" fmla="*/ T36 w 807"/>
                  <a:gd name="T38" fmla="+- 0 6472 5568"/>
                  <a:gd name="T39" fmla="*/ 6472 h 962"/>
                  <a:gd name="T40" fmla="+- 0 24756 24649"/>
                  <a:gd name="T41" fmla="*/ T40 w 807"/>
                  <a:gd name="T42" fmla="+- 0 6479 5568"/>
                  <a:gd name="T43" fmla="*/ 6479 h 962"/>
                  <a:gd name="T44" fmla="+- 0 24806 24649"/>
                  <a:gd name="T45" fmla="*/ T44 w 807"/>
                  <a:gd name="T46" fmla="+- 0 6518 5568"/>
                  <a:gd name="T47" fmla="*/ 6518 h 962"/>
                  <a:gd name="T48" fmla="+- 0 24865 24649"/>
                  <a:gd name="T49" fmla="*/ T48 w 807"/>
                  <a:gd name="T50" fmla="+- 0 6529 5568"/>
                  <a:gd name="T51" fmla="*/ 6529 h 962"/>
                  <a:gd name="T52" fmla="+- 0 24910 24649"/>
                  <a:gd name="T53" fmla="*/ T52 w 807"/>
                  <a:gd name="T54" fmla="+- 0 6530 5568"/>
                  <a:gd name="T55" fmla="*/ 6530 h 962"/>
                  <a:gd name="T56" fmla="+- 0 24931 24649"/>
                  <a:gd name="T57" fmla="*/ T56 w 807"/>
                  <a:gd name="T58" fmla="+- 0 6529 5568"/>
                  <a:gd name="T59" fmla="*/ 6529 h 962"/>
                  <a:gd name="T60" fmla="+- 0 25005 24649"/>
                  <a:gd name="T61" fmla="*/ T60 w 807"/>
                  <a:gd name="T62" fmla="+- 0 6513 5568"/>
                  <a:gd name="T63" fmla="*/ 6513 h 962"/>
                  <a:gd name="T64" fmla="+- 0 25074 24649"/>
                  <a:gd name="T65" fmla="*/ T64 w 807"/>
                  <a:gd name="T66" fmla="+- 0 6467 5568"/>
                  <a:gd name="T67" fmla="*/ 6467 h 962"/>
                  <a:gd name="T68" fmla="+- 0 25123 24649"/>
                  <a:gd name="T69" fmla="*/ T68 w 807"/>
                  <a:gd name="T70" fmla="+- 0 6405 5568"/>
                  <a:gd name="T71" fmla="*/ 6405 h 962"/>
                  <a:gd name="T72" fmla="+- 0 25148 24649"/>
                  <a:gd name="T73" fmla="*/ T72 w 807"/>
                  <a:gd name="T74" fmla="+- 0 6360 5568"/>
                  <a:gd name="T75" fmla="*/ 6360 h 962"/>
                  <a:gd name="T76" fmla="+- 0 24858 24649"/>
                  <a:gd name="T77" fmla="*/ T76 w 807"/>
                  <a:gd name="T78" fmla="+- 0 6360 5568"/>
                  <a:gd name="T79" fmla="*/ 6360 h 962"/>
                  <a:gd name="T80" fmla="+- 0 24846 24649"/>
                  <a:gd name="T81" fmla="*/ T80 w 807"/>
                  <a:gd name="T82" fmla="+- 0 6359 5568"/>
                  <a:gd name="T83" fmla="*/ 6359 h 962"/>
                  <a:gd name="T84" fmla="+- 0 24785 24649"/>
                  <a:gd name="T85" fmla="*/ T84 w 807"/>
                  <a:gd name="T86" fmla="+- 0 6331 5568"/>
                  <a:gd name="T87" fmla="*/ 6331 h 962"/>
                  <a:gd name="T88" fmla="+- 0 24781 24649"/>
                  <a:gd name="T89" fmla="*/ T88 w 807"/>
                  <a:gd name="T90" fmla="+- 0 6329 5568"/>
                  <a:gd name="T91" fmla="*/ 6329 h 96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</a:cxnLst>
                <a:rect l="0" t="0" r="r" b="b"/>
                <a:pathLst>
                  <a:path w="807" h="962">
                    <a:moveTo>
                      <a:pt x="132" y="761"/>
                    </a:moveTo>
                    <a:lnTo>
                      <a:pt x="118" y="761"/>
                    </a:lnTo>
                    <a:lnTo>
                      <a:pt x="112" y="767"/>
                    </a:lnTo>
                    <a:lnTo>
                      <a:pt x="102" y="837"/>
                    </a:lnTo>
                    <a:lnTo>
                      <a:pt x="102" y="856"/>
                    </a:lnTo>
                    <a:lnTo>
                      <a:pt x="102" y="868"/>
                    </a:lnTo>
                    <a:lnTo>
                      <a:pt x="103" y="878"/>
                    </a:lnTo>
                    <a:lnTo>
                      <a:pt x="103" y="889"/>
                    </a:lnTo>
                    <a:lnTo>
                      <a:pt x="105" y="897"/>
                    </a:lnTo>
                    <a:lnTo>
                      <a:pt x="106" y="904"/>
                    </a:lnTo>
                    <a:lnTo>
                      <a:pt x="107" y="911"/>
                    </a:lnTo>
                    <a:lnTo>
                      <a:pt x="157" y="950"/>
                    </a:lnTo>
                    <a:lnTo>
                      <a:pt x="216" y="961"/>
                    </a:lnTo>
                    <a:lnTo>
                      <a:pt x="261" y="962"/>
                    </a:lnTo>
                    <a:lnTo>
                      <a:pt x="282" y="961"/>
                    </a:lnTo>
                    <a:lnTo>
                      <a:pt x="356" y="945"/>
                    </a:lnTo>
                    <a:lnTo>
                      <a:pt x="425" y="899"/>
                    </a:lnTo>
                    <a:lnTo>
                      <a:pt x="474" y="837"/>
                    </a:lnTo>
                    <a:lnTo>
                      <a:pt x="499" y="792"/>
                    </a:lnTo>
                    <a:lnTo>
                      <a:pt x="209" y="792"/>
                    </a:lnTo>
                    <a:lnTo>
                      <a:pt x="197" y="791"/>
                    </a:lnTo>
                    <a:lnTo>
                      <a:pt x="136" y="763"/>
                    </a:lnTo>
                    <a:lnTo>
                      <a:pt x="132" y="76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82" name="Freeform 2506"/>
              <p:cNvSpPr>
                <a:spLocks/>
              </p:cNvSpPr>
              <p:nvPr/>
            </p:nvSpPr>
            <p:spPr bwMode="auto">
              <a:xfrm>
                <a:off x="24649" y="5568"/>
                <a:ext cx="807" cy="962"/>
              </a:xfrm>
              <a:custGeom>
                <a:avLst/>
                <a:gdLst>
                  <a:gd name="T0" fmla="+- 0 24753 24649"/>
                  <a:gd name="T1" fmla="*/ T0 w 807"/>
                  <a:gd name="T2" fmla="+- 0 5568 5568"/>
                  <a:gd name="T3" fmla="*/ 5568 h 962"/>
                  <a:gd name="T4" fmla="+- 0 24687 24649"/>
                  <a:gd name="T5" fmla="*/ T4 w 807"/>
                  <a:gd name="T6" fmla="+- 0 5570 5568"/>
                  <a:gd name="T7" fmla="*/ 5570 h 962"/>
                  <a:gd name="T8" fmla="+- 0 24649 24649"/>
                  <a:gd name="T9" fmla="*/ T8 w 807"/>
                  <a:gd name="T10" fmla="+- 0 5593 5568"/>
                  <a:gd name="T11" fmla="*/ 5593 h 962"/>
                  <a:gd name="T12" fmla="+- 0 24651 24649"/>
                  <a:gd name="T13" fmla="*/ T12 w 807"/>
                  <a:gd name="T14" fmla="+- 0 5612 5568"/>
                  <a:gd name="T15" fmla="*/ 5612 h 962"/>
                  <a:gd name="T16" fmla="+- 0 24655 24649"/>
                  <a:gd name="T17" fmla="*/ T16 w 807"/>
                  <a:gd name="T18" fmla="+- 0 5625 5568"/>
                  <a:gd name="T19" fmla="*/ 5625 h 962"/>
                  <a:gd name="T20" fmla="+- 0 24662 24649"/>
                  <a:gd name="T21" fmla="*/ T20 w 807"/>
                  <a:gd name="T22" fmla="+- 0 5640 5568"/>
                  <a:gd name="T23" fmla="*/ 5640 h 962"/>
                  <a:gd name="T24" fmla="+- 0 24968 24649"/>
                  <a:gd name="T25" fmla="*/ T24 w 807"/>
                  <a:gd name="T26" fmla="+- 0 6284 5568"/>
                  <a:gd name="T27" fmla="*/ 6284 h 962"/>
                  <a:gd name="T28" fmla="+- 0 24958 24649"/>
                  <a:gd name="T29" fmla="*/ T28 w 807"/>
                  <a:gd name="T30" fmla="+- 0 6303 5568"/>
                  <a:gd name="T31" fmla="*/ 6303 h 962"/>
                  <a:gd name="T32" fmla="+- 0 24917 24649"/>
                  <a:gd name="T33" fmla="*/ T32 w 807"/>
                  <a:gd name="T34" fmla="+- 0 6351 5568"/>
                  <a:gd name="T35" fmla="*/ 6351 h 962"/>
                  <a:gd name="T36" fmla="+- 0 24882 24649"/>
                  <a:gd name="T37" fmla="*/ T36 w 807"/>
                  <a:gd name="T38" fmla="+- 0 6360 5568"/>
                  <a:gd name="T39" fmla="*/ 6360 h 962"/>
                  <a:gd name="T40" fmla="+- 0 25148 24649"/>
                  <a:gd name="T41" fmla="*/ T40 w 807"/>
                  <a:gd name="T42" fmla="+- 0 6360 5568"/>
                  <a:gd name="T43" fmla="*/ 6360 h 962"/>
                  <a:gd name="T44" fmla="+- 0 25177 24649"/>
                  <a:gd name="T45" fmla="*/ T44 w 807"/>
                  <a:gd name="T46" fmla="+- 0 6298 5568"/>
                  <a:gd name="T47" fmla="*/ 6298 h 962"/>
                  <a:gd name="T48" fmla="+- 0 25264 24649"/>
                  <a:gd name="T49" fmla="*/ T48 w 807"/>
                  <a:gd name="T50" fmla="+- 0 6083 5568"/>
                  <a:gd name="T51" fmla="*/ 6083 h 962"/>
                  <a:gd name="T52" fmla="+- 0 25077 24649"/>
                  <a:gd name="T53" fmla="*/ T52 w 807"/>
                  <a:gd name="T54" fmla="+- 0 6083 5568"/>
                  <a:gd name="T55" fmla="*/ 6083 h 962"/>
                  <a:gd name="T56" fmla="+- 0 25075 24649"/>
                  <a:gd name="T57" fmla="*/ T56 w 807"/>
                  <a:gd name="T58" fmla="+- 0 6082 5568"/>
                  <a:gd name="T59" fmla="*/ 6082 h 962"/>
                  <a:gd name="T60" fmla="+- 0 25044 24649"/>
                  <a:gd name="T61" fmla="*/ T60 w 807"/>
                  <a:gd name="T62" fmla="+- 0 6008 5568"/>
                  <a:gd name="T63" fmla="*/ 6008 h 962"/>
                  <a:gd name="T64" fmla="+- 0 25012 24649"/>
                  <a:gd name="T65" fmla="*/ T64 w 807"/>
                  <a:gd name="T66" fmla="+- 0 5935 5568"/>
                  <a:gd name="T67" fmla="*/ 5935 h 962"/>
                  <a:gd name="T68" fmla="+- 0 24995 24649"/>
                  <a:gd name="T69" fmla="*/ T68 w 807"/>
                  <a:gd name="T70" fmla="+- 0 5899 5568"/>
                  <a:gd name="T71" fmla="*/ 5899 h 962"/>
                  <a:gd name="T72" fmla="+- 0 24862 24649"/>
                  <a:gd name="T73" fmla="*/ T72 w 807"/>
                  <a:gd name="T74" fmla="+- 0 5613 5568"/>
                  <a:gd name="T75" fmla="*/ 5613 h 962"/>
                  <a:gd name="T76" fmla="+- 0 24814 24649"/>
                  <a:gd name="T77" fmla="*/ T76 w 807"/>
                  <a:gd name="T78" fmla="+- 0 5571 5568"/>
                  <a:gd name="T79" fmla="*/ 5571 h 962"/>
                  <a:gd name="T80" fmla="+- 0 24774 24649"/>
                  <a:gd name="T81" fmla="*/ T80 w 807"/>
                  <a:gd name="T82" fmla="+- 0 5568 5568"/>
                  <a:gd name="T83" fmla="*/ 5568 h 962"/>
                  <a:gd name="T84" fmla="+- 0 24753 24649"/>
                  <a:gd name="T85" fmla="*/ T84 w 807"/>
                  <a:gd name="T86" fmla="+- 0 5568 5568"/>
                  <a:gd name="T87" fmla="*/ 5568 h 96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807" h="962">
                    <a:moveTo>
                      <a:pt x="104" y="0"/>
                    </a:moveTo>
                    <a:lnTo>
                      <a:pt x="38" y="2"/>
                    </a:lnTo>
                    <a:lnTo>
                      <a:pt x="0" y="25"/>
                    </a:lnTo>
                    <a:lnTo>
                      <a:pt x="2" y="44"/>
                    </a:lnTo>
                    <a:lnTo>
                      <a:pt x="6" y="57"/>
                    </a:lnTo>
                    <a:lnTo>
                      <a:pt x="13" y="72"/>
                    </a:lnTo>
                    <a:lnTo>
                      <a:pt x="319" y="716"/>
                    </a:lnTo>
                    <a:lnTo>
                      <a:pt x="309" y="735"/>
                    </a:lnTo>
                    <a:lnTo>
                      <a:pt x="268" y="783"/>
                    </a:lnTo>
                    <a:lnTo>
                      <a:pt x="233" y="792"/>
                    </a:lnTo>
                    <a:lnTo>
                      <a:pt x="499" y="792"/>
                    </a:lnTo>
                    <a:lnTo>
                      <a:pt x="528" y="730"/>
                    </a:lnTo>
                    <a:lnTo>
                      <a:pt x="615" y="515"/>
                    </a:lnTo>
                    <a:lnTo>
                      <a:pt x="428" y="515"/>
                    </a:lnTo>
                    <a:lnTo>
                      <a:pt x="426" y="514"/>
                    </a:lnTo>
                    <a:lnTo>
                      <a:pt x="395" y="440"/>
                    </a:lnTo>
                    <a:lnTo>
                      <a:pt x="363" y="367"/>
                    </a:lnTo>
                    <a:lnTo>
                      <a:pt x="346" y="331"/>
                    </a:lnTo>
                    <a:lnTo>
                      <a:pt x="213" y="45"/>
                    </a:lnTo>
                    <a:lnTo>
                      <a:pt x="165" y="3"/>
                    </a:lnTo>
                    <a:lnTo>
                      <a:pt x="125" y="0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83" name="Freeform 2505"/>
              <p:cNvSpPr>
                <a:spLocks/>
              </p:cNvSpPr>
              <p:nvPr/>
            </p:nvSpPr>
            <p:spPr bwMode="auto">
              <a:xfrm>
                <a:off x="24649" y="5568"/>
                <a:ext cx="807" cy="962"/>
              </a:xfrm>
              <a:custGeom>
                <a:avLst/>
                <a:gdLst>
                  <a:gd name="T0" fmla="+- 0 25350 24649"/>
                  <a:gd name="T1" fmla="*/ T0 w 807"/>
                  <a:gd name="T2" fmla="+- 0 5568 5568"/>
                  <a:gd name="T3" fmla="*/ 5568 h 962"/>
                  <a:gd name="T4" fmla="+- 0 25288 24649"/>
                  <a:gd name="T5" fmla="*/ T4 w 807"/>
                  <a:gd name="T6" fmla="+- 0 5571 5568"/>
                  <a:gd name="T7" fmla="*/ 5571 h 962"/>
                  <a:gd name="T8" fmla="+- 0 25253 24649"/>
                  <a:gd name="T9" fmla="*/ T8 w 807"/>
                  <a:gd name="T10" fmla="+- 0 5600 5568"/>
                  <a:gd name="T11" fmla="*/ 5600 h 962"/>
                  <a:gd name="T12" fmla="+- 0 25143 24649"/>
                  <a:gd name="T13" fmla="*/ T12 w 807"/>
                  <a:gd name="T14" fmla="+- 0 5894 5568"/>
                  <a:gd name="T15" fmla="*/ 5894 h 962"/>
                  <a:gd name="T16" fmla="+- 0 25121 24649"/>
                  <a:gd name="T17" fmla="*/ T16 w 807"/>
                  <a:gd name="T18" fmla="+- 0 5951 5568"/>
                  <a:gd name="T19" fmla="*/ 5951 h 962"/>
                  <a:gd name="T20" fmla="+- 0 25095 24649"/>
                  <a:gd name="T21" fmla="*/ T20 w 807"/>
                  <a:gd name="T22" fmla="+- 0 6025 5568"/>
                  <a:gd name="T23" fmla="*/ 6025 h 962"/>
                  <a:gd name="T24" fmla="+- 0 25077 24649"/>
                  <a:gd name="T25" fmla="*/ T24 w 807"/>
                  <a:gd name="T26" fmla="+- 0 6083 5568"/>
                  <a:gd name="T27" fmla="*/ 6083 h 962"/>
                  <a:gd name="T28" fmla="+- 0 25264 24649"/>
                  <a:gd name="T29" fmla="*/ T28 w 807"/>
                  <a:gd name="T30" fmla="+- 0 6083 5568"/>
                  <a:gd name="T31" fmla="*/ 6083 h 962"/>
                  <a:gd name="T32" fmla="+- 0 25448 24649"/>
                  <a:gd name="T33" fmla="*/ T32 w 807"/>
                  <a:gd name="T34" fmla="+- 0 5624 5568"/>
                  <a:gd name="T35" fmla="*/ 5624 h 962"/>
                  <a:gd name="T36" fmla="+- 0 25456 24649"/>
                  <a:gd name="T37" fmla="*/ T36 w 807"/>
                  <a:gd name="T38" fmla="+- 0 5588 5568"/>
                  <a:gd name="T39" fmla="*/ 5588 h 962"/>
                  <a:gd name="T40" fmla="+- 0 25453 24649"/>
                  <a:gd name="T41" fmla="*/ T40 w 807"/>
                  <a:gd name="T42" fmla="+- 0 5582 5568"/>
                  <a:gd name="T43" fmla="*/ 5582 h 962"/>
                  <a:gd name="T44" fmla="+- 0 25378 24649"/>
                  <a:gd name="T45" fmla="*/ T44 w 807"/>
                  <a:gd name="T46" fmla="+- 0 5568 5568"/>
                  <a:gd name="T47" fmla="*/ 5568 h 962"/>
                  <a:gd name="T48" fmla="+- 0 25350 24649"/>
                  <a:gd name="T49" fmla="*/ T48 w 807"/>
                  <a:gd name="T50" fmla="+- 0 5568 5568"/>
                  <a:gd name="T51" fmla="*/ 5568 h 96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807" h="962">
                    <a:moveTo>
                      <a:pt x="701" y="0"/>
                    </a:moveTo>
                    <a:lnTo>
                      <a:pt x="639" y="3"/>
                    </a:lnTo>
                    <a:lnTo>
                      <a:pt x="604" y="32"/>
                    </a:lnTo>
                    <a:lnTo>
                      <a:pt x="494" y="326"/>
                    </a:lnTo>
                    <a:lnTo>
                      <a:pt x="472" y="383"/>
                    </a:lnTo>
                    <a:lnTo>
                      <a:pt x="446" y="457"/>
                    </a:lnTo>
                    <a:lnTo>
                      <a:pt x="428" y="515"/>
                    </a:lnTo>
                    <a:lnTo>
                      <a:pt x="615" y="515"/>
                    </a:lnTo>
                    <a:lnTo>
                      <a:pt x="799" y="56"/>
                    </a:lnTo>
                    <a:lnTo>
                      <a:pt x="807" y="20"/>
                    </a:lnTo>
                    <a:lnTo>
                      <a:pt x="804" y="14"/>
                    </a:lnTo>
                    <a:lnTo>
                      <a:pt x="729" y="0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787" name="Group 2495"/>
          <p:cNvGrpSpPr>
            <a:grpSpLocks/>
          </p:cNvGrpSpPr>
          <p:nvPr/>
        </p:nvGrpSpPr>
        <p:grpSpPr bwMode="auto">
          <a:xfrm>
            <a:off x="16208375" y="3992563"/>
            <a:ext cx="928688" cy="606425"/>
            <a:chOff x="25526" y="5567"/>
            <a:chExt cx="1462" cy="954"/>
          </a:xfrm>
        </p:grpSpPr>
        <p:grpSp>
          <p:nvGrpSpPr>
            <p:cNvPr id="6788" name="Group 2500"/>
            <p:cNvGrpSpPr>
              <a:grpSpLocks/>
            </p:cNvGrpSpPr>
            <p:nvPr/>
          </p:nvGrpSpPr>
          <p:grpSpPr bwMode="auto">
            <a:xfrm>
              <a:off x="25527" y="5572"/>
              <a:ext cx="647" cy="949"/>
              <a:chOff x="25527" y="5572"/>
              <a:chExt cx="647" cy="949"/>
            </a:xfrm>
          </p:grpSpPr>
          <p:sp>
            <p:nvSpPr>
              <p:cNvPr id="6793" name="Freeform 2502"/>
              <p:cNvSpPr>
                <a:spLocks/>
              </p:cNvSpPr>
              <p:nvPr/>
            </p:nvSpPr>
            <p:spPr bwMode="auto">
              <a:xfrm>
                <a:off x="25527" y="5572"/>
                <a:ext cx="647" cy="949"/>
              </a:xfrm>
              <a:custGeom>
                <a:avLst/>
                <a:gdLst>
                  <a:gd name="T0" fmla="+- 0 25814 25527"/>
                  <a:gd name="T1" fmla="*/ T0 w 647"/>
                  <a:gd name="T2" fmla="+- 0 5572 5572"/>
                  <a:gd name="T3" fmla="*/ 5572 h 949"/>
                  <a:gd name="T4" fmla="+- 0 25590 25527"/>
                  <a:gd name="T5" fmla="*/ T4 w 647"/>
                  <a:gd name="T6" fmla="+- 0 5572 5572"/>
                  <a:gd name="T7" fmla="*/ 5572 h 949"/>
                  <a:gd name="T8" fmla="+- 0 25536 25527"/>
                  <a:gd name="T9" fmla="*/ T8 w 647"/>
                  <a:gd name="T10" fmla="+- 0 5599 5572"/>
                  <a:gd name="T11" fmla="*/ 5599 h 949"/>
                  <a:gd name="T12" fmla="+- 0 25527 25527"/>
                  <a:gd name="T13" fmla="*/ T12 w 647"/>
                  <a:gd name="T14" fmla="+- 0 5640 5572"/>
                  <a:gd name="T15" fmla="*/ 5640 h 949"/>
                  <a:gd name="T16" fmla="+- 0 25527 25527"/>
                  <a:gd name="T17" fmla="*/ T16 w 647"/>
                  <a:gd name="T18" fmla="+- 0 6495 5572"/>
                  <a:gd name="T19" fmla="*/ 6495 h 949"/>
                  <a:gd name="T20" fmla="+- 0 25586 25527"/>
                  <a:gd name="T21" fmla="*/ T20 w 647"/>
                  <a:gd name="T22" fmla="+- 0 6520 5572"/>
                  <a:gd name="T23" fmla="*/ 6520 h 949"/>
                  <a:gd name="T24" fmla="+- 0 25630 25527"/>
                  <a:gd name="T25" fmla="*/ T24 w 647"/>
                  <a:gd name="T26" fmla="+- 0 6521 5572"/>
                  <a:gd name="T27" fmla="*/ 6521 h 949"/>
                  <a:gd name="T28" fmla="+- 0 25651 25527"/>
                  <a:gd name="T29" fmla="*/ T28 w 647"/>
                  <a:gd name="T30" fmla="+- 0 6520 5572"/>
                  <a:gd name="T31" fmla="*/ 6520 h 949"/>
                  <a:gd name="T32" fmla="+- 0 25711 25527"/>
                  <a:gd name="T33" fmla="*/ T32 w 647"/>
                  <a:gd name="T34" fmla="+- 0 6507 5572"/>
                  <a:gd name="T35" fmla="*/ 6507 h 949"/>
                  <a:gd name="T36" fmla="+- 0 25719 25527"/>
                  <a:gd name="T37" fmla="*/ T36 w 647"/>
                  <a:gd name="T38" fmla="+- 0 6189 5572"/>
                  <a:gd name="T39" fmla="*/ 6189 h 949"/>
                  <a:gd name="T40" fmla="+- 0 25803 25527"/>
                  <a:gd name="T41" fmla="*/ T40 w 647"/>
                  <a:gd name="T42" fmla="+- 0 6189 5572"/>
                  <a:gd name="T43" fmla="*/ 6189 h 949"/>
                  <a:gd name="T44" fmla="+- 0 25867 25527"/>
                  <a:gd name="T45" fmla="*/ T44 w 647"/>
                  <a:gd name="T46" fmla="+- 0 6185 5572"/>
                  <a:gd name="T47" fmla="*/ 6185 h 949"/>
                  <a:gd name="T48" fmla="+- 0 25944 25527"/>
                  <a:gd name="T49" fmla="*/ T48 w 647"/>
                  <a:gd name="T50" fmla="+- 0 6172 5572"/>
                  <a:gd name="T51" fmla="*/ 6172 h 949"/>
                  <a:gd name="T52" fmla="+- 0 26016 25527"/>
                  <a:gd name="T53" fmla="*/ T52 w 647"/>
                  <a:gd name="T54" fmla="+- 0 6144 5572"/>
                  <a:gd name="T55" fmla="*/ 6144 h 949"/>
                  <a:gd name="T56" fmla="+- 0 26066 25527"/>
                  <a:gd name="T57" fmla="*/ T56 w 647"/>
                  <a:gd name="T58" fmla="+- 0 6111 5572"/>
                  <a:gd name="T59" fmla="*/ 6111 h 949"/>
                  <a:gd name="T60" fmla="+- 0 26109 25527"/>
                  <a:gd name="T61" fmla="*/ T60 w 647"/>
                  <a:gd name="T62" fmla="+- 0 6068 5572"/>
                  <a:gd name="T63" fmla="*/ 6068 h 949"/>
                  <a:gd name="T64" fmla="+- 0 26128 25527"/>
                  <a:gd name="T65" fmla="*/ T64 w 647"/>
                  <a:gd name="T66" fmla="+- 0 6041 5572"/>
                  <a:gd name="T67" fmla="*/ 6041 h 949"/>
                  <a:gd name="T68" fmla="+- 0 25719 25527"/>
                  <a:gd name="T69" fmla="*/ T68 w 647"/>
                  <a:gd name="T70" fmla="+- 0 6041 5572"/>
                  <a:gd name="T71" fmla="*/ 6041 h 949"/>
                  <a:gd name="T72" fmla="+- 0 25719 25527"/>
                  <a:gd name="T73" fmla="*/ T72 w 647"/>
                  <a:gd name="T74" fmla="+- 0 5720 5572"/>
                  <a:gd name="T75" fmla="*/ 5720 h 949"/>
                  <a:gd name="T76" fmla="+- 0 26142 25527"/>
                  <a:gd name="T77" fmla="*/ T76 w 647"/>
                  <a:gd name="T78" fmla="+- 0 5720 5572"/>
                  <a:gd name="T79" fmla="*/ 5720 h 949"/>
                  <a:gd name="T80" fmla="+- 0 26133 25527"/>
                  <a:gd name="T81" fmla="*/ T80 w 647"/>
                  <a:gd name="T82" fmla="+- 0 5705 5572"/>
                  <a:gd name="T83" fmla="*/ 5705 h 949"/>
                  <a:gd name="T84" fmla="+- 0 26083 25527"/>
                  <a:gd name="T85" fmla="*/ T84 w 647"/>
                  <a:gd name="T86" fmla="+- 0 5647 5572"/>
                  <a:gd name="T87" fmla="*/ 5647 h 949"/>
                  <a:gd name="T88" fmla="+- 0 26029 25527"/>
                  <a:gd name="T89" fmla="*/ T88 w 647"/>
                  <a:gd name="T90" fmla="+- 0 5612 5572"/>
                  <a:gd name="T91" fmla="*/ 5612 h 949"/>
                  <a:gd name="T92" fmla="+- 0 25956 25527"/>
                  <a:gd name="T93" fmla="*/ T92 w 647"/>
                  <a:gd name="T94" fmla="+- 0 5587 5572"/>
                  <a:gd name="T95" fmla="*/ 5587 h 949"/>
                  <a:gd name="T96" fmla="+- 0 25893 25527"/>
                  <a:gd name="T97" fmla="*/ T96 w 647"/>
                  <a:gd name="T98" fmla="+- 0 5576 5572"/>
                  <a:gd name="T99" fmla="*/ 5576 h 949"/>
                  <a:gd name="T100" fmla="+- 0 25835 25527"/>
                  <a:gd name="T101" fmla="*/ T100 w 647"/>
                  <a:gd name="T102" fmla="+- 0 5572 5572"/>
                  <a:gd name="T103" fmla="*/ 5572 h 949"/>
                  <a:gd name="T104" fmla="+- 0 25814 25527"/>
                  <a:gd name="T105" fmla="*/ T104 w 647"/>
                  <a:gd name="T106" fmla="+- 0 5572 5572"/>
                  <a:gd name="T107" fmla="*/ 5572 h 9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647" h="949">
                    <a:moveTo>
                      <a:pt x="287" y="0"/>
                    </a:moveTo>
                    <a:lnTo>
                      <a:pt x="63" y="0"/>
                    </a:lnTo>
                    <a:lnTo>
                      <a:pt x="9" y="27"/>
                    </a:lnTo>
                    <a:lnTo>
                      <a:pt x="0" y="68"/>
                    </a:lnTo>
                    <a:lnTo>
                      <a:pt x="0" y="923"/>
                    </a:lnTo>
                    <a:lnTo>
                      <a:pt x="59" y="948"/>
                    </a:lnTo>
                    <a:lnTo>
                      <a:pt x="103" y="949"/>
                    </a:lnTo>
                    <a:lnTo>
                      <a:pt x="124" y="948"/>
                    </a:lnTo>
                    <a:lnTo>
                      <a:pt x="184" y="935"/>
                    </a:lnTo>
                    <a:lnTo>
                      <a:pt x="192" y="617"/>
                    </a:lnTo>
                    <a:lnTo>
                      <a:pt x="276" y="617"/>
                    </a:lnTo>
                    <a:lnTo>
                      <a:pt x="340" y="613"/>
                    </a:lnTo>
                    <a:lnTo>
                      <a:pt x="417" y="600"/>
                    </a:lnTo>
                    <a:lnTo>
                      <a:pt x="489" y="572"/>
                    </a:lnTo>
                    <a:lnTo>
                      <a:pt x="539" y="539"/>
                    </a:lnTo>
                    <a:lnTo>
                      <a:pt x="582" y="496"/>
                    </a:lnTo>
                    <a:lnTo>
                      <a:pt x="601" y="469"/>
                    </a:lnTo>
                    <a:lnTo>
                      <a:pt x="192" y="469"/>
                    </a:lnTo>
                    <a:lnTo>
                      <a:pt x="192" y="148"/>
                    </a:lnTo>
                    <a:lnTo>
                      <a:pt x="615" y="148"/>
                    </a:lnTo>
                    <a:lnTo>
                      <a:pt x="606" y="133"/>
                    </a:lnTo>
                    <a:lnTo>
                      <a:pt x="556" y="75"/>
                    </a:lnTo>
                    <a:lnTo>
                      <a:pt x="502" y="40"/>
                    </a:lnTo>
                    <a:lnTo>
                      <a:pt x="429" y="15"/>
                    </a:lnTo>
                    <a:lnTo>
                      <a:pt x="366" y="4"/>
                    </a:lnTo>
                    <a:lnTo>
                      <a:pt x="308" y="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94" name="Freeform 2501"/>
              <p:cNvSpPr>
                <a:spLocks/>
              </p:cNvSpPr>
              <p:nvPr/>
            </p:nvSpPr>
            <p:spPr bwMode="auto">
              <a:xfrm>
                <a:off x="25527" y="5572"/>
                <a:ext cx="647" cy="949"/>
              </a:xfrm>
              <a:custGeom>
                <a:avLst/>
                <a:gdLst>
                  <a:gd name="T0" fmla="+- 0 26142 25527"/>
                  <a:gd name="T1" fmla="*/ T0 w 647"/>
                  <a:gd name="T2" fmla="+- 0 5720 5572"/>
                  <a:gd name="T3" fmla="*/ 5720 h 949"/>
                  <a:gd name="T4" fmla="+- 0 25719 25527"/>
                  <a:gd name="T5" fmla="*/ T4 w 647"/>
                  <a:gd name="T6" fmla="+- 0 5720 5572"/>
                  <a:gd name="T7" fmla="*/ 5720 h 949"/>
                  <a:gd name="T8" fmla="+- 0 25801 25527"/>
                  <a:gd name="T9" fmla="*/ T8 w 647"/>
                  <a:gd name="T10" fmla="+- 0 5720 5572"/>
                  <a:gd name="T11" fmla="*/ 5720 h 949"/>
                  <a:gd name="T12" fmla="+- 0 25821 25527"/>
                  <a:gd name="T13" fmla="*/ T12 w 647"/>
                  <a:gd name="T14" fmla="+- 0 5721 5572"/>
                  <a:gd name="T15" fmla="*/ 5721 h 949"/>
                  <a:gd name="T16" fmla="+- 0 25897 25527"/>
                  <a:gd name="T17" fmla="*/ T16 w 647"/>
                  <a:gd name="T18" fmla="+- 0 5736 5572"/>
                  <a:gd name="T19" fmla="*/ 5736 h 949"/>
                  <a:gd name="T20" fmla="+- 0 25944 25527"/>
                  <a:gd name="T21" fmla="*/ T20 w 647"/>
                  <a:gd name="T22" fmla="+- 0 5774 5572"/>
                  <a:gd name="T23" fmla="*/ 5774 h 949"/>
                  <a:gd name="T24" fmla="+- 0 25969 25527"/>
                  <a:gd name="T25" fmla="*/ T24 w 647"/>
                  <a:gd name="T26" fmla="+- 0 5829 5572"/>
                  <a:gd name="T27" fmla="*/ 5829 h 949"/>
                  <a:gd name="T28" fmla="+- 0 25973 25527"/>
                  <a:gd name="T29" fmla="*/ T28 w 647"/>
                  <a:gd name="T30" fmla="+- 0 5873 5572"/>
                  <a:gd name="T31" fmla="*/ 5873 h 949"/>
                  <a:gd name="T32" fmla="+- 0 25973 25527"/>
                  <a:gd name="T33" fmla="*/ T32 w 647"/>
                  <a:gd name="T34" fmla="+- 0 5873 5572"/>
                  <a:gd name="T35" fmla="*/ 5873 h 949"/>
                  <a:gd name="T36" fmla="+- 0 25958 25527"/>
                  <a:gd name="T37" fmla="*/ T36 w 647"/>
                  <a:gd name="T38" fmla="+- 0 5952 5572"/>
                  <a:gd name="T39" fmla="*/ 5952 h 949"/>
                  <a:gd name="T40" fmla="+- 0 25923 25527"/>
                  <a:gd name="T41" fmla="*/ T40 w 647"/>
                  <a:gd name="T42" fmla="+- 0 6003 5572"/>
                  <a:gd name="T43" fmla="*/ 6003 h 949"/>
                  <a:gd name="T44" fmla="+- 0 25867 25527"/>
                  <a:gd name="T45" fmla="*/ T44 w 647"/>
                  <a:gd name="T46" fmla="+- 0 6033 5572"/>
                  <a:gd name="T47" fmla="*/ 6033 h 949"/>
                  <a:gd name="T48" fmla="+- 0 25805 25527"/>
                  <a:gd name="T49" fmla="*/ T48 w 647"/>
                  <a:gd name="T50" fmla="+- 0 6041 5572"/>
                  <a:gd name="T51" fmla="*/ 6041 h 949"/>
                  <a:gd name="T52" fmla="+- 0 26128 25527"/>
                  <a:gd name="T53" fmla="*/ T52 w 647"/>
                  <a:gd name="T54" fmla="+- 0 6041 5572"/>
                  <a:gd name="T55" fmla="*/ 6041 h 949"/>
                  <a:gd name="T56" fmla="+- 0 26156 25527"/>
                  <a:gd name="T57" fmla="*/ T56 w 647"/>
                  <a:gd name="T58" fmla="+- 0 5979 5572"/>
                  <a:gd name="T59" fmla="*/ 5979 h 949"/>
                  <a:gd name="T60" fmla="+- 0 26171 25527"/>
                  <a:gd name="T61" fmla="*/ T60 w 647"/>
                  <a:gd name="T62" fmla="+- 0 5902 5572"/>
                  <a:gd name="T63" fmla="*/ 5902 h 949"/>
                  <a:gd name="T64" fmla="+- 0 26173 25527"/>
                  <a:gd name="T65" fmla="*/ T64 w 647"/>
                  <a:gd name="T66" fmla="+- 0 5859 5572"/>
                  <a:gd name="T67" fmla="*/ 5859 h 949"/>
                  <a:gd name="T68" fmla="+- 0 26173 25527"/>
                  <a:gd name="T69" fmla="*/ T68 w 647"/>
                  <a:gd name="T70" fmla="+- 0 5858 5572"/>
                  <a:gd name="T71" fmla="*/ 5858 h 949"/>
                  <a:gd name="T72" fmla="+- 0 26165 25527"/>
                  <a:gd name="T73" fmla="*/ T72 w 647"/>
                  <a:gd name="T74" fmla="+- 0 5782 5572"/>
                  <a:gd name="T75" fmla="*/ 5782 h 949"/>
                  <a:gd name="T76" fmla="+- 0 26143 25527"/>
                  <a:gd name="T77" fmla="*/ T76 w 647"/>
                  <a:gd name="T78" fmla="+- 0 5722 5572"/>
                  <a:gd name="T79" fmla="*/ 5722 h 949"/>
                  <a:gd name="T80" fmla="+- 0 26142 25527"/>
                  <a:gd name="T81" fmla="*/ T80 w 647"/>
                  <a:gd name="T82" fmla="+- 0 5720 5572"/>
                  <a:gd name="T83" fmla="*/ 5720 h 9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</a:cxnLst>
                <a:rect l="0" t="0" r="r" b="b"/>
                <a:pathLst>
                  <a:path w="647" h="949">
                    <a:moveTo>
                      <a:pt x="615" y="148"/>
                    </a:moveTo>
                    <a:lnTo>
                      <a:pt x="192" y="148"/>
                    </a:lnTo>
                    <a:lnTo>
                      <a:pt x="274" y="148"/>
                    </a:lnTo>
                    <a:lnTo>
                      <a:pt x="294" y="149"/>
                    </a:lnTo>
                    <a:lnTo>
                      <a:pt x="370" y="164"/>
                    </a:lnTo>
                    <a:lnTo>
                      <a:pt x="417" y="202"/>
                    </a:lnTo>
                    <a:lnTo>
                      <a:pt x="442" y="257"/>
                    </a:lnTo>
                    <a:lnTo>
                      <a:pt x="446" y="301"/>
                    </a:lnTo>
                    <a:lnTo>
                      <a:pt x="431" y="380"/>
                    </a:lnTo>
                    <a:lnTo>
                      <a:pt x="396" y="431"/>
                    </a:lnTo>
                    <a:lnTo>
                      <a:pt x="340" y="461"/>
                    </a:lnTo>
                    <a:lnTo>
                      <a:pt x="278" y="469"/>
                    </a:lnTo>
                    <a:lnTo>
                      <a:pt x="601" y="469"/>
                    </a:lnTo>
                    <a:lnTo>
                      <a:pt x="629" y="407"/>
                    </a:lnTo>
                    <a:lnTo>
                      <a:pt x="644" y="330"/>
                    </a:lnTo>
                    <a:lnTo>
                      <a:pt x="646" y="287"/>
                    </a:lnTo>
                    <a:lnTo>
                      <a:pt x="646" y="286"/>
                    </a:lnTo>
                    <a:lnTo>
                      <a:pt x="638" y="210"/>
                    </a:lnTo>
                    <a:lnTo>
                      <a:pt x="616" y="150"/>
                    </a:lnTo>
                    <a:lnTo>
                      <a:pt x="615" y="148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89" name="Group 2496"/>
            <p:cNvGrpSpPr>
              <a:grpSpLocks/>
            </p:cNvGrpSpPr>
            <p:nvPr/>
          </p:nvGrpSpPr>
          <p:grpSpPr bwMode="auto">
            <a:xfrm>
              <a:off x="26116" y="5568"/>
              <a:ext cx="872" cy="953"/>
              <a:chOff x="26116" y="5568"/>
              <a:chExt cx="872" cy="953"/>
            </a:xfrm>
          </p:grpSpPr>
          <p:sp>
            <p:nvSpPr>
              <p:cNvPr id="6790" name="Freeform 2499"/>
              <p:cNvSpPr>
                <a:spLocks/>
              </p:cNvSpPr>
              <p:nvPr/>
            </p:nvSpPr>
            <p:spPr bwMode="auto">
              <a:xfrm>
                <a:off x="26116" y="5568"/>
                <a:ext cx="872" cy="953"/>
              </a:xfrm>
              <a:custGeom>
                <a:avLst/>
                <a:gdLst>
                  <a:gd name="T0" fmla="+- 0 26551 26116"/>
                  <a:gd name="T1" fmla="*/ T0 w 872"/>
                  <a:gd name="T2" fmla="+- 0 5568 5568"/>
                  <a:gd name="T3" fmla="*/ 5568 h 953"/>
                  <a:gd name="T4" fmla="+- 0 26484 26116"/>
                  <a:gd name="T5" fmla="*/ T4 w 872"/>
                  <a:gd name="T6" fmla="+- 0 5569 5568"/>
                  <a:gd name="T7" fmla="*/ 5569 h 953"/>
                  <a:gd name="T8" fmla="+- 0 26426 26116"/>
                  <a:gd name="T9" fmla="*/ T8 w 872"/>
                  <a:gd name="T10" fmla="+- 0 5590 5568"/>
                  <a:gd name="T11" fmla="*/ 5590 h 953"/>
                  <a:gd name="T12" fmla="+- 0 26128 26116"/>
                  <a:gd name="T13" fmla="*/ T12 w 872"/>
                  <a:gd name="T14" fmla="+- 0 6446 5568"/>
                  <a:gd name="T15" fmla="*/ 6446 h 953"/>
                  <a:gd name="T16" fmla="+- 0 26116 26116"/>
                  <a:gd name="T17" fmla="*/ T16 w 872"/>
                  <a:gd name="T18" fmla="+- 0 6495 5568"/>
                  <a:gd name="T19" fmla="*/ 6495 h 953"/>
                  <a:gd name="T20" fmla="+- 0 26118 26116"/>
                  <a:gd name="T21" fmla="*/ T20 w 872"/>
                  <a:gd name="T22" fmla="+- 0 6503 5568"/>
                  <a:gd name="T23" fmla="*/ 6503 h 953"/>
                  <a:gd name="T24" fmla="+- 0 26187 26116"/>
                  <a:gd name="T25" fmla="*/ T24 w 872"/>
                  <a:gd name="T26" fmla="+- 0 6521 5568"/>
                  <a:gd name="T27" fmla="*/ 6521 h 953"/>
                  <a:gd name="T28" fmla="+- 0 26214 26116"/>
                  <a:gd name="T29" fmla="*/ T28 w 872"/>
                  <a:gd name="T30" fmla="+- 0 6521 5568"/>
                  <a:gd name="T31" fmla="*/ 6521 h 953"/>
                  <a:gd name="T32" fmla="+- 0 26235 26116"/>
                  <a:gd name="T33" fmla="*/ T32 w 872"/>
                  <a:gd name="T34" fmla="+- 0 6520 5568"/>
                  <a:gd name="T35" fmla="*/ 6520 h 953"/>
                  <a:gd name="T36" fmla="+- 0 26295 26116"/>
                  <a:gd name="T37" fmla="*/ T36 w 872"/>
                  <a:gd name="T38" fmla="+- 0 6508 5568"/>
                  <a:gd name="T39" fmla="*/ 6508 h 953"/>
                  <a:gd name="T40" fmla="+- 0 26305 26116"/>
                  <a:gd name="T41" fmla="*/ T40 w 872"/>
                  <a:gd name="T42" fmla="+- 0 6486 5568"/>
                  <a:gd name="T43" fmla="*/ 6486 h 953"/>
                  <a:gd name="T44" fmla="+- 0 26365 26116"/>
                  <a:gd name="T45" fmla="*/ T44 w 872"/>
                  <a:gd name="T46" fmla="+- 0 6301 5568"/>
                  <a:gd name="T47" fmla="*/ 6301 h 953"/>
                  <a:gd name="T48" fmla="+- 0 26925 26116"/>
                  <a:gd name="T49" fmla="*/ T48 w 872"/>
                  <a:gd name="T50" fmla="+- 0 6301 5568"/>
                  <a:gd name="T51" fmla="*/ 6301 h 953"/>
                  <a:gd name="T52" fmla="+- 0 26874 26116"/>
                  <a:gd name="T53" fmla="*/ T52 w 872"/>
                  <a:gd name="T54" fmla="+- 0 6154 5568"/>
                  <a:gd name="T55" fmla="*/ 6154 h 953"/>
                  <a:gd name="T56" fmla="+- 0 26408 26116"/>
                  <a:gd name="T57" fmla="*/ T56 w 872"/>
                  <a:gd name="T58" fmla="+- 0 6154 5568"/>
                  <a:gd name="T59" fmla="*/ 6154 h 953"/>
                  <a:gd name="T60" fmla="+- 0 26541 26116"/>
                  <a:gd name="T61" fmla="*/ T60 w 872"/>
                  <a:gd name="T62" fmla="+- 0 5752 5568"/>
                  <a:gd name="T63" fmla="*/ 5752 h 953"/>
                  <a:gd name="T64" fmla="+- 0 26734 26116"/>
                  <a:gd name="T65" fmla="*/ T64 w 872"/>
                  <a:gd name="T66" fmla="+- 0 5752 5568"/>
                  <a:gd name="T67" fmla="*/ 5752 h 953"/>
                  <a:gd name="T68" fmla="+- 0 26684 26116"/>
                  <a:gd name="T69" fmla="*/ T68 w 872"/>
                  <a:gd name="T70" fmla="+- 0 5608 5568"/>
                  <a:gd name="T71" fmla="*/ 5608 h 953"/>
                  <a:gd name="T72" fmla="+- 0 26681 26116"/>
                  <a:gd name="T73" fmla="*/ T72 w 872"/>
                  <a:gd name="T74" fmla="+- 0 5598 5568"/>
                  <a:gd name="T75" fmla="*/ 5598 h 953"/>
                  <a:gd name="T76" fmla="+- 0 26606 26116"/>
                  <a:gd name="T77" fmla="*/ T76 w 872"/>
                  <a:gd name="T78" fmla="+- 0 5568 5568"/>
                  <a:gd name="T79" fmla="*/ 5568 h 953"/>
                  <a:gd name="T80" fmla="+- 0 26592 26116"/>
                  <a:gd name="T81" fmla="*/ T80 w 872"/>
                  <a:gd name="T82" fmla="+- 0 5568 5568"/>
                  <a:gd name="T83" fmla="*/ 5568 h 953"/>
                  <a:gd name="T84" fmla="+- 0 26551 26116"/>
                  <a:gd name="T85" fmla="*/ T84 w 872"/>
                  <a:gd name="T86" fmla="+- 0 5568 5568"/>
                  <a:gd name="T87" fmla="*/ 5568 h 9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872" h="953">
                    <a:moveTo>
                      <a:pt x="435" y="0"/>
                    </a:moveTo>
                    <a:lnTo>
                      <a:pt x="368" y="1"/>
                    </a:lnTo>
                    <a:lnTo>
                      <a:pt x="310" y="22"/>
                    </a:lnTo>
                    <a:lnTo>
                      <a:pt x="12" y="878"/>
                    </a:lnTo>
                    <a:lnTo>
                      <a:pt x="0" y="927"/>
                    </a:lnTo>
                    <a:lnTo>
                      <a:pt x="2" y="935"/>
                    </a:lnTo>
                    <a:lnTo>
                      <a:pt x="71" y="953"/>
                    </a:lnTo>
                    <a:lnTo>
                      <a:pt x="98" y="953"/>
                    </a:lnTo>
                    <a:lnTo>
                      <a:pt x="119" y="952"/>
                    </a:lnTo>
                    <a:lnTo>
                      <a:pt x="179" y="940"/>
                    </a:lnTo>
                    <a:lnTo>
                      <a:pt x="189" y="918"/>
                    </a:lnTo>
                    <a:lnTo>
                      <a:pt x="249" y="733"/>
                    </a:lnTo>
                    <a:lnTo>
                      <a:pt x="809" y="733"/>
                    </a:lnTo>
                    <a:lnTo>
                      <a:pt x="758" y="586"/>
                    </a:lnTo>
                    <a:lnTo>
                      <a:pt x="292" y="586"/>
                    </a:lnTo>
                    <a:lnTo>
                      <a:pt x="425" y="184"/>
                    </a:lnTo>
                    <a:lnTo>
                      <a:pt x="618" y="184"/>
                    </a:lnTo>
                    <a:lnTo>
                      <a:pt x="568" y="40"/>
                    </a:lnTo>
                    <a:lnTo>
                      <a:pt x="565" y="30"/>
                    </a:lnTo>
                    <a:lnTo>
                      <a:pt x="490" y="0"/>
                    </a:lnTo>
                    <a:lnTo>
                      <a:pt x="476" y="0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91" name="Freeform 2498"/>
              <p:cNvSpPr>
                <a:spLocks/>
              </p:cNvSpPr>
              <p:nvPr/>
            </p:nvSpPr>
            <p:spPr bwMode="auto">
              <a:xfrm>
                <a:off x="26116" y="5568"/>
                <a:ext cx="872" cy="953"/>
              </a:xfrm>
              <a:custGeom>
                <a:avLst/>
                <a:gdLst>
                  <a:gd name="T0" fmla="+- 0 26925 26116"/>
                  <a:gd name="T1" fmla="*/ T0 w 872"/>
                  <a:gd name="T2" fmla="+- 0 6301 5568"/>
                  <a:gd name="T3" fmla="*/ 6301 h 953"/>
                  <a:gd name="T4" fmla="+- 0 26720 26116"/>
                  <a:gd name="T5" fmla="*/ T4 w 872"/>
                  <a:gd name="T6" fmla="+- 0 6301 5568"/>
                  <a:gd name="T7" fmla="*/ 6301 h 953"/>
                  <a:gd name="T8" fmla="+- 0 26784 26116"/>
                  <a:gd name="T9" fmla="*/ T8 w 872"/>
                  <a:gd name="T10" fmla="+- 0 6491 5568"/>
                  <a:gd name="T11" fmla="*/ 6491 h 953"/>
                  <a:gd name="T12" fmla="+- 0 26786 26116"/>
                  <a:gd name="T13" fmla="*/ T12 w 872"/>
                  <a:gd name="T14" fmla="+- 0 6497 5568"/>
                  <a:gd name="T15" fmla="*/ 6497 h 953"/>
                  <a:gd name="T16" fmla="+- 0 26788 26116"/>
                  <a:gd name="T17" fmla="*/ T16 w 872"/>
                  <a:gd name="T18" fmla="+- 0 6502 5568"/>
                  <a:gd name="T19" fmla="*/ 6502 h 953"/>
                  <a:gd name="T20" fmla="+- 0 26791 26116"/>
                  <a:gd name="T21" fmla="*/ T20 w 872"/>
                  <a:gd name="T22" fmla="+- 0 6506 5568"/>
                  <a:gd name="T23" fmla="*/ 6506 h 953"/>
                  <a:gd name="T24" fmla="+- 0 26794 26116"/>
                  <a:gd name="T25" fmla="*/ T24 w 872"/>
                  <a:gd name="T26" fmla="+- 0 6510 5568"/>
                  <a:gd name="T27" fmla="*/ 6510 h 953"/>
                  <a:gd name="T28" fmla="+- 0 26864 26116"/>
                  <a:gd name="T29" fmla="*/ T28 w 872"/>
                  <a:gd name="T30" fmla="+- 0 6521 5568"/>
                  <a:gd name="T31" fmla="*/ 6521 h 953"/>
                  <a:gd name="T32" fmla="+- 0 26886 26116"/>
                  <a:gd name="T33" fmla="*/ T32 w 872"/>
                  <a:gd name="T34" fmla="+- 0 6521 5568"/>
                  <a:gd name="T35" fmla="*/ 6521 h 953"/>
                  <a:gd name="T36" fmla="+- 0 26915 26116"/>
                  <a:gd name="T37" fmla="*/ T36 w 872"/>
                  <a:gd name="T38" fmla="+- 0 6521 5568"/>
                  <a:gd name="T39" fmla="*/ 6521 h 953"/>
                  <a:gd name="T40" fmla="+- 0 26975 26116"/>
                  <a:gd name="T41" fmla="*/ T40 w 872"/>
                  <a:gd name="T42" fmla="+- 0 6515 5568"/>
                  <a:gd name="T43" fmla="*/ 6515 h 953"/>
                  <a:gd name="T44" fmla="+- 0 26988 26116"/>
                  <a:gd name="T45" fmla="*/ T44 w 872"/>
                  <a:gd name="T46" fmla="+- 0 6497 5568"/>
                  <a:gd name="T47" fmla="*/ 6497 h 953"/>
                  <a:gd name="T48" fmla="+- 0 26986 26116"/>
                  <a:gd name="T49" fmla="*/ T48 w 872"/>
                  <a:gd name="T50" fmla="+- 0 6484 5568"/>
                  <a:gd name="T51" fmla="*/ 6484 h 953"/>
                  <a:gd name="T52" fmla="+- 0 26982 26116"/>
                  <a:gd name="T53" fmla="*/ T52 w 872"/>
                  <a:gd name="T54" fmla="+- 0 6467 5568"/>
                  <a:gd name="T55" fmla="*/ 6467 h 953"/>
                  <a:gd name="T56" fmla="+- 0 26976 26116"/>
                  <a:gd name="T57" fmla="*/ T56 w 872"/>
                  <a:gd name="T58" fmla="+- 0 6445 5568"/>
                  <a:gd name="T59" fmla="*/ 6445 h 953"/>
                  <a:gd name="T60" fmla="+- 0 26925 26116"/>
                  <a:gd name="T61" fmla="*/ T60 w 872"/>
                  <a:gd name="T62" fmla="+- 0 6301 5568"/>
                  <a:gd name="T63" fmla="*/ 6301 h 9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872" h="953">
                    <a:moveTo>
                      <a:pt x="809" y="733"/>
                    </a:moveTo>
                    <a:lnTo>
                      <a:pt x="604" y="733"/>
                    </a:lnTo>
                    <a:lnTo>
                      <a:pt x="668" y="923"/>
                    </a:lnTo>
                    <a:lnTo>
                      <a:pt x="670" y="929"/>
                    </a:lnTo>
                    <a:lnTo>
                      <a:pt x="672" y="934"/>
                    </a:lnTo>
                    <a:lnTo>
                      <a:pt x="675" y="938"/>
                    </a:lnTo>
                    <a:lnTo>
                      <a:pt x="678" y="942"/>
                    </a:lnTo>
                    <a:lnTo>
                      <a:pt x="748" y="953"/>
                    </a:lnTo>
                    <a:lnTo>
                      <a:pt x="770" y="953"/>
                    </a:lnTo>
                    <a:lnTo>
                      <a:pt x="799" y="953"/>
                    </a:lnTo>
                    <a:lnTo>
                      <a:pt x="859" y="947"/>
                    </a:lnTo>
                    <a:lnTo>
                      <a:pt x="872" y="929"/>
                    </a:lnTo>
                    <a:lnTo>
                      <a:pt x="870" y="916"/>
                    </a:lnTo>
                    <a:lnTo>
                      <a:pt x="866" y="899"/>
                    </a:lnTo>
                    <a:lnTo>
                      <a:pt x="860" y="877"/>
                    </a:lnTo>
                    <a:lnTo>
                      <a:pt x="809" y="73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792" name="Freeform 2497"/>
              <p:cNvSpPr>
                <a:spLocks/>
              </p:cNvSpPr>
              <p:nvPr/>
            </p:nvSpPr>
            <p:spPr bwMode="auto">
              <a:xfrm>
                <a:off x="26116" y="5568"/>
                <a:ext cx="872" cy="953"/>
              </a:xfrm>
              <a:custGeom>
                <a:avLst/>
                <a:gdLst>
                  <a:gd name="T0" fmla="+- 0 26734 26116"/>
                  <a:gd name="T1" fmla="*/ T0 w 872"/>
                  <a:gd name="T2" fmla="+- 0 5752 5568"/>
                  <a:gd name="T3" fmla="*/ 5752 h 953"/>
                  <a:gd name="T4" fmla="+- 0 26542 26116"/>
                  <a:gd name="T5" fmla="*/ T4 w 872"/>
                  <a:gd name="T6" fmla="+- 0 5752 5568"/>
                  <a:gd name="T7" fmla="*/ 5752 h 953"/>
                  <a:gd name="T8" fmla="+- 0 26676 26116"/>
                  <a:gd name="T9" fmla="*/ T8 w 872"/>
                  <a:gd name="T10" fmla="+- 0 6154 5568"/>
                  <a:gd name="T11" fmla="*/ 6154 h 953"/>
                  <a:gd name="T12" fmla="+- 0 26874 26116"/>
                  <a:gd name="T13" fmla="*/ T12 w 872"/>
                  <a:gd name="T14" fmla="+- 0 6154 5568"/>
                  <a:gd name="T15" fmla="*/ 6154 h 953"/>
                  <a:gd name="T16" fmla="+- 0 26734 26116"/>
                  <a:gd name="T17" fmla="*/ T16 w 872"/>
                  <a:gd name="T18" fmla="+- 0 5752 5568"/>
                  <a:gd name="T19" fmla="*/ 5752 h 9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872" h="953">
                    <a:moveTo>
                      <a:pt x="618" y="184"/>
                    </a:moveTo>
                    <a:lnTo>
                      <a:pt x="426" y="184"/>
                    </a:lnTo>
                    <a:lnTo>
                      <a:pt x="560" y="586"/>
                    </a:lnTo>
                    <a:lnTo>
                      <a:pt x="758" y="586"/>
                    </a:lnTo>
                    <a:lnTo>
                      <a:pt x="618" y="18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795" name="Group 2491"/>
          <p:cNvGrpSpPr>
            <a:grpSpLocks/>
          </p:cNvGrpSpPr>
          <p:nvPr/>
        </p:nvGrpSpPr>
        <p:grpSpPr bwMode="auto">
          <a:xfrm>
            <a:off x="17189450" y="3992563"/>
            <a:ext cx="468313" cy="604837"/>
            <a:chOff x="27070" y="5567"/>
            <a:chExt cx="737" cy="953"/>
          </a:xfrm>
        </p:grpSpPr>
        <p:sp>
          <p:nvSpPr>
            <p:cNvPr id="6796" name="Freeform 2494"/>
            <p:cNvSpPr>
              <a:spLocks/>
            </p:cNvSpPr>
            <p:nvPr/>
          </p:nvSpPr>
          <p:spPr bwMode="auto">
            <a:xfrm>
              <a:off x="27070" y="5567"/>
              <a:ext cx="737" cy="953"/>
            </a:xfrm>
            <a:custGeom>
              <a:avLst/>
              <a:gdLst>
                <a:gd name="T0" fmla="+- 0 27808 27070"/>
                <a:gd name="T1" fmla="*/ T0 w 737"/>
                <a:gd name="T2" fmla="+- 0 6108 5567"/>
                <a:gd name="T3" fmla="*/ 6108 h 953"/>
                <a:gd name="T4" fmla="+- 0 27616 27070"/>
                <a:gd name="T5" fmla="*/ T4 w 737"/>
                <a:gd name="T6" fmla="+- 0 6108 5567"/>
                <a:gd name="T7" fmla="*/ 6108 h 953"/>
                <a:gd name="T8" fmla="+- 0 27616 27070"/>
                <a:gd name="T9" fmla="*/ T8 w 737"/>
                <a:gd name="T10" fmla="+- 0 6495 5567"/>
                <a:gd name="T11" fmla="*/ 6495 h 953"/>
                <a:gd name="T12" fmla="+- 0 27617 27070"/>
                <a:gd name="T13" fmla="*/ T12 w 737"/>
                <a:gd name="T14" fmla="+- 0 6499 5567"/>
                <a:gd name="T15" fmla="*/ 6499 h 953"/>
                <a:gd name="T16" fmla="+- 0 27620 27070"/>
                <a:gd name="T17" fmla="*/ T16 w 737"/>
                <a:gd name="T18" fmla="+- 0 6503 5567"/>
                <a:gd name="T19" fmla="*/ 6503 h 953"/>
                <a:gd name="T20" fmla="+- 0 27624 27070"/>
                <a:gd name="T21" fmla="*/ T20 w 737"/>
                <a:gd name="T22" fmla="+- 0 6507 5567"/>
                <a:gd name="T23" fmla="*/ 6507 h 953"/>
                <a:gd name="T24" fmla="+- 0 27694 27070"/>
                <a:gd name="T25" fmla="*/ T24 w 737"/>
                <a:gd name="T26" fmla="+- 0 6521 5567"/>
                <a:gd name="T27" fmla="*/ 6521 h 953"/>
                <a:gd name="T28" fmla="+- 0 27719 27070"/>
                <a:gd name="T29" fmla="*/ T28 w 737"/>
                <a:gd name="T30" fmla="+- 0 6521 5567"/>
                <a:gd name="T31" fmla="*/ 6521 h 953"/>
                <a:gd name="T32" fmla="+- 0 27740 27070"/>
                <a:gd name="T33" fmla="*/ T32 w 737"/>
                <a:gd name="T34" fmla="+- 0 6520 5567"/>
                <a:gd name="T35" fmla="*/ 6520 h 953"/>
                <a:gd name="T36" fmla="+- 0 27800 27070"/>
                <a:gd name="T37" fmla="*/ T36 w 737"/>
                <a:gd name="T38" fmla="+- 0 6507 5567"/>
                <a:gd name="T39" fmla="*/ 6507 h 953"/>
                <a:gd name="T40" fmla="+- 0 27808 27070"/>
                <a:gd name="T41" fmla="*/ T40 w 737"/>
                <a:gd name="T42" fmla="+- 0 6495 5567"/>
                <a:gd name="T43" fmla="*/ 6495 h 953"/>
                <a:gd name="T44" fmla="+- 0 27808 27070"/>
                <a:gd name="T45" fmla="*/ T44 w 737"/>
                <a:gd name="T46" fmla="+- 0 6108 5567"/>
                <a:gd name="T47" fmla="*/ 6108 h 9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0" t="0" r="r" b="b"/>
              <a:pathLst>
                <a:path w="737" h="953">
                  <a:moveTo>
                    <a:pt x="738" y="541"/>
                  </a:moveTo>
                  <a:lnTo>
                    <a:pt x="546" y="541"/>
                  </a:lnTo>
                  <a:lnTo>
                    <a:pt x="546" y="928"/>
                  </a:lnTo>
                  <a:lnTo>
                    <a:pt x="547" y="932"/>
                  </a:lnTo>
                  <a:lnTo>
                    <a:pt x="550" y="936"/>
                  </a:lnTo>
                  <a:lnTo>
                    <a:pt x="554" y="940"/>
                  </a:lnTo>
                  <a:lnTo>
                    <a:pt x="624" y="954"/>
                  </a:lnTo>
                  <a:lnTo>
                    <a:pt x="649" y="954"/>
                  </a:lnTo>
                  <a:lnTo>
                    <a:pt x="670" y="953"/>
                  </a:lnTo>
                  <a:lnTo>
                    <a:pt x="730" y="940"/>
                  </a:lnTo>
                  <a:lnTo>
                    <a:pt x="738" y="928"/>
                  </a:lnTo>
                  <a:lnTo>
                    <a:pt x="738" y="541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97" name="Freeform 2493"/>
            <p:cNvSpPr>
              <a:spLocks/>
            </p:cNvSpPr>
            <p:nvPr/>
          </p:nvSpPr>
          <p:spPr bwMode="auto">
            <a:xfrm>
              <a:off x="27070" y="5567"/>
              <a:ext cx="737" cy="953"/>
            </a:xfrm>
            <a:custGeom>
              <a:avLst/>
              <a:gdLst>
                <a:gd name="T0" fmla="+- 0 27159 27070"/>
                <a:gd name="T1" fmla="*/ T0 w 737"/>
                <a:gd name="T2" fmla="+- 0 5567 5567"/>
                <a:gd name="T3" fmla="*/ 5567 h 953"/>
                <a:gd name="T4" fmla="+- 0 27098 27070"/>
                <a:gd name="T5" fmla="*/ T4 w 737"/>
                <a:gd name="T6" fmla="+- 0 5573 5567"/>
                <a:gd name="T7" fmla="*/ 5573 h 953"/>
                <a:gd name="T8" fmla="+- 0 27070 27070"/>
                <a:gd name="T9" fmla="*/ T8 w 737"/>
                <a:gd name="T10" fmla="+- 0 5593 5567"/>
                <a:gd name="T11" fmla="*/ 5593 h 953"/>
                <a:gd name="T12" fmla="+- 0 27070 27070"/>
                <a:gd name="T13" fmla="*/ T12 w 737"/>
                <a:gd name="T14" fmla="+- 0 6495 5567"/>
                <a:gd name="T15" fmla="*/ 6495 h 953"/>
                <a:gd name="T16" fmla="+- 0 27072 27070"/>
                <a:gd name="T17" fmla="*/ T16 w 737"/>
                <a:gd name="T18" fmla="+- 0 6499 5567"/>
                <a:gd name="T19" fmla="*/ 6499 h 953"/>
                <a:gd name="T20" fmla="+- 0 27075 27070"/>
                <a:gd name="T21" fmla="*/ T20 w 737"/>
                <a:gd name="T22" fmla="+- 0 6503 5567"/>
                <a:gd name="T23" fmla="*/ 6503 h 953"/>
                <a:gd name="T24" fmla="+- 0 27078 27070"/>
                <a:gd name="T25" fmla="*/ T24 w 737"/>
                <a:gd name="T26" fmla="+- 0 6507 5567"/>
                <a:gd name="T27" fmla="*/ 6507 h 953"/>
                <a:gd name="T28" fmla="+- 0 27150 27070"/>
                <a:gd name="T29" fmla="*/ T28 w 737"/>
                <a:gd name="T30" fmla="+- 0 6521 5567"/>
                <a:gd name="T31" fmla="*/ 6521 h 953"/>
                <a:gd name="T32" fmla="+- 0 27175 27070"/>
                <a:gd name="T33" fmla="*/ T32 w 737"/>
                <a:gd name="T34" fmla="+- 0 6521 5567"/>
                <a:gd name="T35" fmla="*/ 6521 h 953"/>
                <a:gd name="T36" fmla="+- 0 27196 27070"/>
                <a:gd name="T37" fmla="*/ T36 w 737"/>
                <a:gd name="T38" fmla="+- 0 6520 5567"/>
                <a:gd name="T39" fmla="*/ 6520 h 953"/>
                <a:gd name="T40" fmla="+- 0 27255 27070"/>
                <a:gd name="T41" fmla="*/ T40 w 737"/>
                <a:gd name="T42" fmla="+- 0 6507 5567"/>
                <a:gd name="T43" fmla="*/ 6507 h 953"/>
                <a:gd name="T44" fmla="+- 0 27258 27070"/>
                <a:gd name="T45" fmla="*/ T44 w 737"/>
                <a:gd name="T46" fmla="+- 0 6503 5567"/>
                <a:gd name="T47" fmla="*/ 6503 h 953"/>
                <a:gd name="T48" fmla="+- 0 27261 27070"/>
                <a:gd name="T49" fmla="*/ T48 w 737"/>
                <a:gd name="T50" fmla="+- 0 6499 5567"/>
                <a:gd name="T51" fmla="*/ 6499 h 953"/>
                <a:gd name="T52" fmla="+- 0 27262 27070"/>
                <a:gd name="T53" fmla="*/ T52 w 737"/>
                <a:gd name="T54" fmla="+- 0 6495 5567"/>
                <a:gd name="T55" fmla="*/ 6495 h 953"/>
                <a:gd name="T56" fmla="+- 0 27262 27070"/>
                <a:gd name="T57" fmla="*/ T56 w 737"/>
                <a:gd name="T58" fmla="+- 0 6108 5567"/>
                <a:gd name="T59" fmla="*/ 6108 h 953"/>
                <a:gd name="T60" fmla="+- 0 27808 27070"/>
                <a:gd name="T61" fmla="*/ T60 w 737"/>
                <a:gd name="T62" fmla="+- 0 6108 5567"/>
                <a:gd name="T63" fmla="*/ 6108 h 953"/>
                <a:gd name="T64" fmla="+- 0 27808 27070"/>
                <a:gd name="T65" fmla="*/ T64 w 737"/>
                <a:gd name="T66" fmla="+- 0 5945 5567"/>
                <a:gd name="T67" fmla="*/ 5945 h 953"/>
                <a:gd name="T68" fmla="+- 0 27262 27070"/>
                <a:gd name="T69" fmla="*/ T68 w 737"/>
                <a:gd name="T70" fmla="+- 0 5945 5567"/>
                <a:gd name="T71" fmla="*/ 5945 h 953"/>
                <a:gd name="T72" fmla="+- 0 27262 27070"/>
                <a:gd name="T73" fmla="*/ T72 w 737"/>
                <a:gd name="T74" fmla="+- 0 5593 5567"/>
                <a:gd name="T75" fmla="*/ 5593 h 953"/>
                <a:gd name="T76" fmla="+- 0 27261 27070"/>
                <a:gd name="T77" fmla="*/ T76 w 737"/>
                <a:gd name="T78" fmla="+- 0 5589 5567"/>
                <a:gd name="T79" fmla="*/ 5589 h 953"/>
                <a:gd name="T80" fmla="+- 0 27258 27070"/>
                <a:gd name="T81" fmla="*/ T80 w 737"/>
                <a:gd name="T82" fmla="+- 0 5585 5567"/>
                <a:gd name="T83" fmla="*/ 5585 h 953"/>
                <a:gd name="T84" fmla="+- 0 27255 27070"/>
                <a:gd name="T85" fmla="*/ T84 w 737"/>
                <a:gd name="T86" fmla="+- 0 5581 5567"/>
                <a:gd name="T87" fmla="*/ 5581 h 953"/>
                <a:gd name="T88" fmla="+- 0 27184 27070"/>
                <a:gd name="T89" fmla="*/ T88 w 737"/>
                <a:gd name="T90" fmla="+- 0 5568 5567"/>
                <a:gd name="T91" fmla="*/ 5568 h 953"/>
                <a:gd name="T92" fmla="+- 0 27159 27070"/>
                <a:gd name="T93" fmla="*/ T92 w 737"/>
                <a:gd name="T94" fmla="+- 0 5567 5567"/>
                <a:gd name="T95" fmla="*/ 5567 h 9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</a:cxnLst>
              <a:rect l="0" t="0" r="r" b="b"/>
              <a:pathLst>
                <a:path w="737" h="953">
                  <a:moveTo>
                    <a:pt x="89" y="0"/>
                  </a:moveTo>
                  <a:lnTo>
                    <a:pt x="28" y="6"/>
                  </a:lnTo>
                  <a:lnTo>
                    <a:pt x="0" y="26"/>
                  </a:lnTo>
                  <a:lnTo>
                    <a:pt x="0" y="928"/>
                  </a:lnTo>
                  <a:lnTo>
                    <a:pt x="2" y="932"/>
                  </a:lnTo>
                  <a:lnTo>
                    <a:pt x="5" y="936"/>
                  </a:lnTo>
                  <a:lnTo>
                    <a:pt x="8" y="940"/>
                  </a:lnTo>
                  <a:lnTo>
                    <a:pt x="80" y="954"/>
                  </a:lnTo>
                  <a:lnTo>
                    <a:pt x="105" y="954"/>
                  </a:lnTo>
                  <a:lnTo>
                    <a:pt x="126" y="953"/>
                  </a:lnTo>
                  <a:lnTo>
                    <a:pt x="185" y="940"/>
                  </a:lnTo>
                  <a:lnTo>
                    <a:pt x="188" y="936"/>
                  </a:lnTo>
                  <a:lnTo>
                    <a:pt x="191" y="932"/>
                  </a:lnTo>
                  <a:lnTo>
                    <a:pt x="192" y="928"/>
                  </a:lnTo>
                  <a:lnTo>
                    <a:pt x="192" y="541"/>
                  </a:lnTo>
                  <a:lnTo>
                    <a:pt x="738" y="541"/>
                  </a:lnTo>
                  <a:lnTo>
                    <a:pt x="738" y="378"/>
                  </a:lnTo>
                  <a:lnTo>
                    <a:pt x="192" y="378"/>
                  </a:lnTo>
                  <a:lnTo>
                    <a:pt x="192" y="26"/>
                  </a:lnTo>
                  <a:lnTo>
                    <a:pt x="191" y="22"/>
                  </a:lnTo>
                  <a:lnTo>
                    <a:pt x="188" y="18"/>
                  </a:lnTo>
                  <a:lnTo>
                    <a:pt x="185" y="14"/>
                  </a:lnTo>
                  <a:lnTo>
                    <a:pt x="114" y="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98" name="Freeform 2492"/>
            <p:cNvSpPr>
              <a:spLocks/>
            </p:cNvSpPr>
            <p:nvPr/>
          </p:nvSpPr>
          <p:spPr bwMode="auto">
            <a:xfrm>
              <a:off x="27070" y="5567"/>
              <a:ext cx="737" cy="953"/>
            </a:xfrm>
            <a:custGeom>
              <a:avLst/>
              <a:gdLst>
                <a:gd name="T0" fmla="+- 0 27704 27070"/>
                <a:gd name="T1" fmla="*/ T0 w 737"/>
                <a:gd name="T2" fmla="+- 0 5568 5567"/>
                <a:gd name="T3" fmla="*/ 5568 h 953"/>
                <a:gd name="T4" fmla="+- 0 27643 27070"/>
                <a:gd name="T5" fmla="*/ T4 w 737"/>
                <a:gd name="T6" fmla="+- 0 5573 5567"/>
                <a:gd name="T7" fmla="*/ 5573 h 953"/>
                <a:gd name="T8" fmla="+- 0 27616 27070"/>
                <a:gd name="T9" fmla="*/ T8 w 737"/>
                <a:gd name="T10" fmla="+- 0 5593 5567"/>
                <a:gd name="T11" fmla="*/ 5593 h 953"/>
                <a:gd name="T12" fmla="+- 0 27616 27070"/>
                <a:gd name="T13" fmla="*/ T12 w 737"/>
                <a:gd name="T14" fmla="+- 0 5945 5567"/>
                <a:gd name="T15" fmla="*/ 5945 h 953"/>
                <a:gd name="T16" fmla="+- 0 27808 27070"/>
                <a:gd name="T17" fmla="*/ T16 w 737"/>
                <a:gd name="T18" fmla="+- 0 5945 5567"/>
                <a:gd name="T19" fmla="*/ 5945 h 953"/>
                <a:gd name="T20" fmla="+- 0 27808 27070"/>
                <a:gd name="T21" fmla="*/ T20 w 737"/>
                <a:gd name="T22" fmla="+- 0 5593 5567"/>
                <a:gd name="T23" fmla="*/ 5593 h 953"/>
                <a:gd name="T24" fmla="+- 0 27748 27070"/>
                <a:gd name="T25" fmla="*/ T24 w 737"/>
                <a:gd name="T26" fmla="+- 0 5569 5567"/>
                <a:gd name="T27" fmla="*/ 5569 h 953"/>
                <a:gd name="T28" fmla="+- 0 27704 27070"/>
                <a:gd name="T29" fmla="*/ T28 w 737"/>
                <a:gd name="T30" fmla="+- 0 5568 5567"/>
                <a:gd name="T31" fmla="*/ 5568 h 9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737" h="953">
                  <a:moveTo>
                    <a:pt x="634" y="1"/>
                  </a:moveTo>
                  <a:lnTo>
                    <a:pt x="573" y="6"/>
                  </a:lnTo>
                  <a:lnTo>
                    <a:pt x="546" y="26"/>
                  </a:lnTo>
                  <a:lnTo>
                    <a:pt x="546" y="378"/>
                  </a:lnTo>
                  <a:lnTo>
                    <a:pt x="738" y="378"/>
                  </a:lnTo>
                  <a:lnTo>
                    <a:pt x="738" y="26"/>
                  </a:lnTo>
                  <a:lnTo>
                    <a:pt x="678" y="2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799" name="Group 2488"/>
          <p:cNvGrpSpPr>
            <a:grpSpLocks/>
          </p:cNvGrpSpPr>
          <p:nvPr/>
        </p:nvGrpSpPr>
        <p:grpSpPr bwMode="auto">
          <a:xfrm>
            <a:off x="17705388" y="3995738"/>
            <a:ext cx="290512" cy="603250"/>
            <a:chOff x="27882" y="5572"/>
            <a:chExt cx="458" cy="949"/>
          </a:xfrm>
        </p:grpSpPr>
        <p:sp>
          <p:nvSpPr>
            <p:cNvPr id="6800" name="Freeform 2490"/>
            <p:cNvSpPr>
              <a:spLocks/>
            </p:cNvSpPr>
            <p:nvPr/>
          </p:nvSpPr>
          <p:spPr bwMode="auto">
            <a:xfrm>
              <a:off x="27882" y="5572"/>
              <a:ext cx="458" cy="949"/>
            </a:xfrm>
            <a:custGeom>
              <a:avLst/>
              <a:gdLst>
                <a:gd name="T0" fmla="+- 0 28340 27882"/>
                <a:gd name="T1" fmla="*/ T0 w 458"/>
                <a:gd name="T2" fmla="+- 0 5729 5572"/>
                <a:gd name="T3" fmla="*/ 5729 h 949"/>
                <a:gd name="T4" fmla="+- 0 28147 27882"/>
                <a:gd name="T5" fmla="*/ T4 w 458"/>
                <a:gd name="T6" fmla="+- 0 5729 5572"/>
                <a:gd name="T7" fmla="*/ 5729 h 949"/>
                <a:gd name="T8" fmla="+- 0 28147 27882"/>
                <a:gd name="T9" fmla="*/ T8 w 458"/>
                <a:gd name="T10" fmla="+- 0 6495 5572"/>
                <a:gd name="T11" fmla="*/ 6495 h 949"/>
                <a:gd name="T12" fmla="+- 0 28149 27882"/>
                <a:gd name="T13" fmla="*/ T12 w 458"/>
                <a:gd name="T14" fmla="+- 0 6499 5572"/>
                <a:gd name="T15" fmla="*/ 6499 h 949"/>
                <a:gd name="T16" fmla="+- 0 28152 27882"/>
                <a:gd name="T17" fmla="*/ T16 w 458"/>
                <a:gd name="T18" fmla="+- 0 6503 5572"/>
                <a:gd name="T19" fmla="*/ 6503 h 949"/>
                <a:gd name="T20" fmla="+- 0 28155 27882"/>
                <a:gd name="T21" fmla="*/ T20 w 458"/>
                <a:gd name="T22" fmla="+- 0 6507 5572"/>
                <a:gd name="T23" fmla="*/ 6507 h 949"/>
                <a:gd name="T24" fmla="+- 0 28226 27882"/>
                <a:gd name="T25" fmla="*/ T24 w 458"/>
                <a:gd name="T26" fmla="+- 0 6521 5572"/>
                <a:gd name="T27" fmla="*/ 6521 h 949"/>
                <a:gd name="T28" fmla="+- 0 28251 27882"/>
                <a:gd name="T29" fmla="*/ T28 w 458"/>
                <a:gd name="T30" fmla="+- 0 6521 5572"/>
                <a:gd name="T31" fmla="*/ 6521 h 949"/>
                <a:gd name="T32" fmla="+- 0 28272 27882"/>
                <a:gd name="T33" fmla="*/ T32 w 458"/>
                <a:gd name="T34" fmla="+- 0 6520 5572"/>
                <a:gd name="T35" fmla="*/ 6520 h 949"/>
                <a:gd name="T36" fmla="+- 0 28332 27882"/>
                <a:gd name="T37" fmla="*/ T36 w 458"/>
                <a:gd name="T38" fmla="+- 0 6507 5572"/>
                <a:gd name="T39" fmla="*/ 6507 h 949"/>
                <a:gd name="T40" fmla="+- 0 28335 27882"/>
                <a:gd name="T41" fmla="*/ T40 w 458"/>
                <a:gd name="T42" fmla="+- 0 6503 5572"/>
                <a:gd name="T43" fmla="*/ 6503 h 949"/>
                <a:gd name="T44" fmla="+- 0 28338 27882"/>
                <a:gd name="T45" fmla="*/ T44 w 458"/>
                <a:gd name="T46" fmla="+- 0 6499 5572"/>
                <a:gd name="T47" fmla="*/ 6499 h 949"/>
                <a:gd name="T48" fmla="+- 0 28340 27882"/>
                <a:gd name="T49" fmla="*/ T48 w 458"/>
                <a:gd name="T50" fmla="+- 0 6495 5572"/>
                <a:gd name="T51" fmla="*/ 6495 h 949"/>
                <a:gd name="T52" fmla="+- 0 28340 27882"/>
                <a:gd name="T53" fmla="*/ T52 w 458"/>
                <a:gd name="T54" fmla="+- 0 5729 5572"/>
                <a:gd name="T55" fmla="*/ 5729 h 94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</a:cxnLst>
              <a:rect l="0" t="0" r="r" b="b"/>
              <a:pathLst>
                <a:path w="458" h="949">
                  <a:moveTo>
                    <a:pt x="458" y="157"/>
                  </a:moveTo>
                  <a:lnTo>
                    <a:pt x="265" y="157"/>
                  </a:lnTo>
                  <a:lnTo>
                    <a:pt x="265" y="923"/>
                  </a:lnTo>
                  <a:lnTo>
                    <a:pt x="267" y="927"/>
                  </a:lnTo>
                  <a:lnTo>
                    <a:pt x="270" y="931"/>
                  </a:lnTo>
                  <a:lnTo>
                    <a:pt x="273" y="935"/>
                  </a:lnTo>
                  <a:lnTo>
                    <a:pt x="344" y="949"/>
                  </a:lnTo>
                  <a:lnTo>
                    <a:pt x="369" y="949"/>
                  </a:lnTo>
                  <a:lnTo>
                    <a:pt x="390" y="948"/>
                  </a:lnTo>
                  <a:lnTo>
                    <a:pt x="450" y="935"/>
                  </a:lnTo>
                  <a:lnTo>
                    <a:pt x="453" y="931"/>
                  </a:lnTo>
                  <a:lnTo>
                    <a:pt x="456" y="927"/>
                  </a:lnTo>
                  <a:lnTo>
                    <a:pt x="458" y="923"/>
                  </a:lnTo>
                  <a:lnTo>
                    <a:pt x="458" y="157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01" name="Freeform 2489"/>
            <p:cNvSpPr>
              <a:spLocks/>
            </p:cNvSpPr>
            <p:nvPr/>
          </p:nvSpPr>
          <p:spPr bwMode="auto">
            <a:xfrm>
              <a:off x="27882" y="5572"/>
              <a:ext cx="458" cy="949"/>
            </a:xfrm>
            <a:custGeom>
              <a:avLst/>
              <a:gdLst>
                <a:gd name="T0" fmla="+- 0 28581 27882"/>
                <a:gd name="T1" fmla="*/ T0 w 458"/>
                <a:gd name="T2" fmla="+- 0 5572 5572"/>
                <a:gd name="T3" fmla="*/ 5572 h 949"/>
                <a:gd name="T4" fmla="+- 0 27906 27882"/>
                <a:gd name="T5" fmla="*/ T4 w 458"/>
                <a:gd name="T6" fmla="+- 0 5572 5572"/>
                <a:gd name="T7" fmla="*/ 5572 h 949"/>
                <a:gd name="T8" fmla="+- 0 27901 27882"/>
                <a:gd name="T9" fmla="*/ T8 w 458"/>
                <a:gd name="T10" fmla="+- 0 5573 5572"/>
                <a:gd name="T11" fmla="*/ 5573 h 949"/>
                <a:gd name="T12" fmla="+- 0 27895 27882"/>
                <a:gd name="T13" fmla="*/ T12 w 458"/>
                <a:gd name="T14" fmla="+- 0 5579 5572"/>
                <a:gd name="T15" fmla="*/ 5579 h 949"/>
                <a:gd name="T16" fmla="+- 0 27892 27882"/>
                <a:gd name="T17" fmla="*/ T16 w 458"/>
                <a:gd name="T18" fmla="+- 0 5583 5572"/>
                <a:gd name="T19" fmla="*/ 5583 h 949"/>
                <a:gd name="T20" fmla="+- 0 27889 27882"/>
                <a:gd name="T21" fmla="*/ T20 w 458"/>
                <a:gd name="T22" fmla="+- 0 5589 5572"/>
                <a:gd name="T23" fmla="*/ 5589 h 949"/>
                <a:gd name="T24" fmla="+- 0 27887 27882"/>
                <a:gd name="T25" fmla="*/ T24 w 458"/>
                <a:gd name="T26" fmla="+- 0 5595 5572"/>
                <a:gd name="T27" fmla="*/ 5595 h 949"/>
                <a:gd name="T28" fmla="+- 0 27885 27882"/>
                <a:gd name="T29" fmla="*/ T28 w 458"/>
                <a:gd name="T30" fmla="+- 0 5603 5572"/>
                <a:gd name="T31" fmla="*/ 5603 h 949"/>
                <a:gd name="T32" fmla="+- 0 27883 27882"/>
                <a:gd name="T33" fmla="*/ T32 w 458"/>
                <a:gd name="T34" fmla="+- 0 5624 5572"/>
                <a:gd name="T35" fmla="*/ 5624 h 949"/>
                <a:gd name="T36" fmla="+- 0 27882 27882"/>
                <a:gd name="T37" fmla="*/ T36 w 458"/>
                <a:gd name="T38" fmla="+- 0 5636 5572"/>
                <a:gd name="T39" fmla="*/ 5636 h 949"/>
                <a:gd name="T40" fmla="+- 0 27882 27882"/>
                <a:gd name="T41" fmla="*/ T40 w 458"/>
                <a:gd name="T42" fmla="+- 0 5665 5572"/>
                <a:gd name="T43" fmla="*/ 5665 h 949"/>
                <a:gd name="T44" fmla="+- 0 27901 27882"/>
                <a:gd name="T45" fmla="*/ T44 w 458"/>
                <a:gd name="T46" fmla="+- 0 5727 5572"/>
                <a:gd name="T47" fmla="*/ 5727 h 949"/>
                <a:gd name="T48" fmla="+- 0 27906 27882"/>
                <a:gd name="T49" fmla="*/ T48 w 458"/>
                <a:gd name="T50" fmla="+- 0 5729 5572"/>
                <a:gd name="T51" fmla="*/ 5729 h 949"/>
                <a:gd name="T52" fmla="+- 0 28581 27882"/>
                <a:gd name="T53" fmla="*/ T52 w 458"/>
                <a:gd name="T54" fmla="+- 0 5729 5572"/>
                <a:gd name="T55" fmla="*/ 5729 h 949"/>
                <a:gd name="T56" fmla="+- 0 28605 27882"/>
                <a:gd name="T57" fmla="*/ T56 w 458"/>
                <a:gd name="T58" fmla="+- 0 5665 5572"/>
                <a:gd name="T59" fmla="*/ 5665 h 949"/>
                <a:gd name="T60" fmla="+- 0 28605 27882"/>
                <a:gd name="T61" fmla="*/ T60 w 458"/>
                <a:gd name="T62" fmla="+- 0 5636 5572"/>
                <a:gd name="T63" fmla="*/ 5636 h 949"/>
                <a:gd name="T64" fmla="+- 0 28585 27882"/>
                <a:gd name="T65" fmla="*/ T64 w 458"/>
                <a:gd name="T66" fmla="+- 0 5573 5572"/>
                <a:gd name="T67" fmla="*/ 5573 h 949"/>
                <a:gd name="T68" fmla="+- 0 28581 27882"/>
                <a:gd name="T69" fmla="*/ T68 w 458"/>
                <a:gd name="T70" fmla="+- 0 5572 5572"/>
                <a:gd name="T71" fmla="*/ 5572 h 94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</a:cxnLst>
              <a:rect l="0" t="0" r="r" b="b"/>
              <a:pathLst>
                <a:path w="458" h="949">
                  <a:moveTo>
                    <a:pt x="699" y="0"/>
                  </a:moveTo>
                  <a:lnTo>
                    <a:pt x="24" y="0"/>
                  </a:lnTo>
                  <a:lnTo>
                    <a:pt x="19" y="1"/>
                  </a:lnTo>
                  <a:lnTo>
                    <a:pt x="13" y="7"/>
                  </a:lnTo>
                  <a:lnTo>
                    <a:pt x="10" y="11"/>
                  </a:lnTo>
                  <a:lnTo>
                    <a:pt x="7" y="17"/>
                  </a:lnTo>
                  <a:lnTo>
                    <a:pt x="5" y="23"/>
                  </a:lnTo>
                  <a:lnTo>
                    <a:pt x="3" y="31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0" y="93"/>
                  </a:lnTo>
                  <a:lnTo>
                    <a:pt x="19" y="155"/>
                  </a:lnTo>
                  <a:lnTo>
                    <a:pt x="24" y="157"/>
                  </a:lnTo>
                  <a:lnTo>
                    <a:pt x="699" y="157"/>
                  </a:lnTo>
                  <a:lnTo>
                    <a:pt x="723" y="93"/>
                  </a:lnTo>
                  <a:lnTo>
                    <a:pt x="723" y="64"/>
                  </a:lnTo>
                  <a:lnTo>
                    <a:pt x="703" y="1"/>
                  </a:lnTo>
                  <a:lnTo>
                    <a:pt x="699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802" name="Group 2484"/>
          <p:cNvGrpSpPr>
            <a:grpSpLocks/>
          </p:cNvGrpSpPr>
          <p:nvPr/>
        </p:nvGrpSpPr>
        <p:grpSpPr bwMode="auto">
          <a:xfrm>
            <a:off x="18211800" y="3992563"/>
            <a:ext cx="627063" cy="604837"/>
            <a:chOff x="28679" y="5567"/>
            <a:chExt cx="988" cy="953"/>
          </a:xfrm>
        </p:grpSpPr>
        <p:sp>
          <p:nvSpPr>
            <p:cNvPr id="6803" name="Freeform 2487"/>
            <p:cNvSpPr>
              <a:spLocks/>
            </p:cNvSpPr>
            <p:nvPr/>
          </p:nvSpPr>
          <p:spPr bwMode="auto">
            <a:xfrm>
              <a:off x="28679" y="5567"/>
              <a:ext cx="988" cy="953"/>
            </a:xfrm>
            <a:custGeom>
              <a:avLst/>
              <a:gdLst>
                <a:gd name="T0" fmla="+- 0 29564 28679"/>
                <a:gd name="T1" fmla="*/ T0 w 988"/>
                <a:gd name="T2" fmla="+- 0 5567 5567"/>
                <a:gd name="T3" fmla="*/ 5567 h 953"/>
                <a:gd name="T4" fmla="+- 0 29502 28679"/>
                <a:gd name="T5" fmla="*/ T4 w 988"/>
                <a:gd name="T6" fmla="+- 0 5572 5567"/>
                <a:gd name="T7" fmla="*/ 5572 h 953"/>
                <a:gd name="T8" fmla="+- 0 29479 28679"/>
                <a:gd name="T9" fmla="*/ T8 w 988"/>
                <a:gd name="T10" fmla="+- 0 5584 5567"/>
                <a:gd name="T11" fmla="*/ 5584 h 953"/>
                <a:gd name="T12" fmla="+- 0 29476 28679"/>
                <a:gd name="T13" fmla="*/ T12 w 988"/>
                <a:gd name="T14" fmla="+- 0 5588 5567"/>
                <a:gd name="T15" fmla="*/ 5588 h 953"/>
                <a:gd name="T16" fmla="+- 0 29474 28679"/>
                <a:gd name="T17" fmla="*/ T16 w 988"/>
                <a:gd name="T18" fmla="+- 0 5592 5567"/>
                <a:gd name="T19" fmla="*/ 5592 h 953"/>
                <a:gd name="T20" fmla="+- 0 29474 28679"/>
                <a:gd name="T21" fmla="*/ T20 w 988"/>
                <a:gd name="T22" fmla="+- 0 6497 5567"/>
                <a:gd name="T23" fmla="*/ 6497 h 953"/>
                <a:gd name="T24" fmla="+- 0 29476 28679"/>
                <a:gd name="T25" fmla="*/ T24 w 988"/>
                <a:gd name="T26" fmla="+- 0 6501 5567"/>
                <a:gd name="T27" fmla="*/ 6501 h 953"/>
                <a:gd name="T28" fmla="+- 0 29479 28679"/>
                <a:gd name="T29" fmla="*/ T28 w 988"/>
                <a:gd name="T30" fmla="+- 0 6504 5567"/>
                <a:gd name="T31" fmla="*/ 6504 h 953"/>
                <a:gd name="T32" fmla="+- 0 29482 28679"/>
                <a:gd name="T33" fmla="*/ T32 w 988"/>
                <a:gd name="T34" fmla="+- 0 6508 5567"/>
                <a:gd name="T35" fmla="*/ 6508 h 953"/>
                <a:gd name="T36" fmla="+- 0 29553 28679"/>
                <a:gd name="T37" fmla="*/ T36 w 988"/>
                <a:gd name="T38" fmla="+- 0 6521 5567"/>
                <a:gd name="T39" fmla="*/ 6521 h 953"/>
                <a:gd name="T40" fmla="+- 0 29578 28679"/>
                <a:gd name="T41" fmla="*/ T40 w 988"/>
                <a:gd name="T42" fmla="+- 0 6521 5567"/>
                <a:gd name="T43" fmla="*/ 6521 h 953"/>
                <a:gd name="T44" fmla="+- 0 29599 28679"/>
                <a:gd name="T45" fmla="*/ T44 w 988"/>
                <a:gd name="T46" fmla="+- 0 6520 5567"/>
                <a:gd name="T47" fmla="*/ 6520 h 953"/>
                <a:gd name="T48" fmla="+- 0 29659 28679"/>
                <a:gd name="T49" fmla="*/ T48 w 988"/>
                <a:gd name="T50" fmla="+- 0 6508 5567"/>
                <a:gd name="T51" fmla="*/ 6508 h 953"/>
                <a:gd name="T52" fmla="+- 0 29667 28679"/>
                <a:gd name="T53" fmla="*/ T52 w 988"/>
                <a:gd name="T54" fmla="+- 0 6497 5567"/>
                <a:gd name="T55" fmla="*/ 6497 h 953"/>
                <a:gd name="T56" fmla="+- 0 29667 28679"/>
                <a:gd name="T57" fmla="*/ T56 w 988"/>
                <a:gd name="T58" fmla="+- 0 5592 5567"/>
                <a:gd name="T59" fmla="*/ 5592 h 953"/>
                <a:gd name="T60" fmla="+- 0 29607 28679"/>
                <a:gd name="T61" fmla="*/ T60 w 988"/>
                <a:gd name="T62" fmla="+- 0 5568 5567"/>
                <a:gd name="T63" fmla="*/ 5568 h 953"/>
                <a:gd name="T64" fmla="+- 0 29589 28679"/>
                <a:gd name="T65" fmla="*/ T64 w 988"/>
                <a:gd name="T66" fmla="+- 0 5568 5567"/>
                <a:gd name="T67" fmla="*/ 5568 h 953"/>
                <a:gd name="T68" fmla="+- 0 29564 28679"/>
                <a:gd name="T69" fmla="*/ T68 w 988"/>
                <a:gd name="T70" fmla="+- 0 5567 5567"/>
                <a:gd name="T71" fmla="*/ 5567 h 9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</a:cxnLst>
              <a:rect l="0" t="0" r="r" b="b"/>
              <a:pathLst>
                <a:path w="988" h="953">
                  <a:moveTo>
                    <a:pt x="885" y="0"/>
                  </a:moveTo>
                  <a:lnTo>
                    <a:pt x="823" y="5"/>
                  </a:lnTo>
                  <a:lnTo>
                    <a:pt x="800" y="17"/>
                  </a:lnTo>
                  <a:lnTo>
                    <a:pt x="797" y="21"/>
                  </a:lnTo>
                  <a:lnTo>
                    <a:pt x="795" y="25"/>
                  </a:lnTo>
                  <a:lnTo>
                    <a:pt x="795" y="930"/>
                  </a:lnTo>
                  <a:lnTo>
                    <a:pt x="797" y="934"/>
                  </a:lnTo>
                  <a:lnTo>
                    <a:pt x="800" y="937"/>
                  </a:lnTo>
                  <a:lnTo>
                    <a:pt x="803" y="941"/>
                  </a:lnTo>
                  <a:lnTo>
                    <a:pt x="874" y="954"/>
                  </a:lnTo>
                  <a:lnTo>
                    <a:pt x="899" y="954"/>
                  </a:lnTo>
                  <a:lnTo>
                    <a:pt x="920" y="953"/>
                  </a:lnTo>
                  <a:lnTo>
                    <a:pt x="980" y="941"/>
                  </a:lnTo>
                  <a:lnTo>
                    <a:pt x="988" y="930"/>
                  </a:lnTo>
                  <a:lnTo>
                    <a:pt x="988" y="25"/>
                  </a:lnTo>
                  <a:lnTo>
                    <a:pt x="928" y="1"/>
                  </a:lnTo>
                  <a:lnTo>
                    <a:pt x="910" y="1"/>
                  </a:lnTo>
                  <a:lnTo>
                    <a:pt x="885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04" name="Freeform 2486"/>
            <p:cNvSpPr>
              <a:spLocks/>
            </p:cNvSpPr>
            <p:nvPr/>
          </p:nvSpPr>
          <p:spPr bwMode="auto">
            <a:xfrm>
              <a:off x="28679" y="5567"/>
              <a:ext cx="988" cy="953"/>
            </a:xfrm>
            <a:custGeom>
              <a:avLst/>
              <a:gdLst>
                <a:gd name="T0" fmla="+- 0 28769 28679"/>
                <a:gd name="T1" fmla="*/ T0 w 988"/>
                <a:gd name="T2" fmla="+- 0 5567 5567"/>
                <a:gd name="T3" fmla="*/ 5567 h 953"/>
                <a:gd name="T4" fmla="+- 0 28707 28679"/>
                <a:gd name="T5" fmla="*/ T4 w 988"/>
                <a:gd name="T6" fmla="+- 0 5572 5567"/>
                <a:gd name="T7" fmla="*/ 5572 h 953"/>
                <a:gd name="T8" fmla="+- 0 28684 28679"/>
                <a:gd name="T9" fmla="*/ T8 w 988"/>
                <a:gd name="T10" fmla="+- 0 5584 5567"/>
                <a:gd name="T11" fmla="*/ 5584 h 953"/>
                <a:gd name="T12" fmla="+- 0 28681 28679"/>
                <a:gd name="T13" fmla="*/ T12 w 988"/>
                <a:gd name="T14" fmla="+- 0 5588 5567"/>
                <a:gd name="T15" fmla="*/ 5588 h 953"/>
                <a:gd name="T16" fmla="+- 0 28679 28679"/>
                <a:gd name="T17" fmla="*/ T16 w 988"/>
                <a:gd name="T18" fmla="+- 0 5592 5567"/>
                <a:gd name="T19" fmla="*/ 5592 h 953"/>
                <a:gd name="T20" fmla="+- 0 28679 28679"/>
                <a:gd name="T21" fmla="*/ T20 w 988"/>
                <a:gd name="T22" fmla="+- 0 6467 5567"/>
                <a:gd name="T23" fmla="*/ 6467 h 953"/>
                <a:gd name="T24" fmla="+- 0 28681 28679"/>
                <a:gd name="T25" fmla="*/ T24 w 988"/>
                <a:gd name="T26" fmla="+- 0 6476 5567"/>
                <a:gd name="T27" fmla="*/ 6476 h 953"/>
                <a:gd name="T28" fmla="+- 0 28684 28679"/>
                <a:gd name="T29" fmla="*/ T28 w 988"/>
                <a:gd name="T30" fmla="+- 0 6483 5567"/>
                <a:gd name="T31" fmla="*/ 6483 h 953"/>
                <a:gd name="T32" fmla="+- 0 28687 28679"/>
                <a:gd name="T33" fmla="*/ T32 w 988"/>
                <a:gd name="T34" fmla="+- 0 6491 5567"/>
                <a:gd name="T35" fmla="*/ 6491 h 953"/>
                <a:gd name="T36" fmla="+- 0 28730 28679"/>
                <a:gd name="T37" fmla="*/ T36 w 988"/>
                <a:gd name="T38" fmla="+- 0 6517 5567"/>
                <a:gd name="T39" fmla="*/ 6517 h 953"/>
                <a:gd name="T40" fmla="+- 0 28738 28679"/>
                <a:gd name="T41" fmla="*/ T40 w 988"/>
                <a:gd name="T42" fmla="+- 0 6517 5567"/>
                <a:gd name="T43" fmla="*/ 6517 h 953"/>
                <a:gd name="T44" fmla="+- 0 28978 28679"/>
                <a:gd name="T45" fmla="*/ T44 w 988"/>
                <a:gd name="T46" fmla="+- 0 6516 5567"/>
                <a:gd name="T47" fmla="*/ 6516 h 953"/>
                <a:gd name="T48" fmla="+- 0 29042 28679"/>
                <a:gd name="T49" fmla="*/ T48 w 988"/>
                <a:gd name="T50" fmla="+- 0 6513 5567"/>
                <a:gd name="T51" fmla="*/ 6513 h 953"/>
                <a:gd name="T52" fmla="+- 0 29119 28679"/>
                <a:gd name="T53" fmla="*/ T52 w 988"/>
                <a:gd name="T54" fmla="+- 0 6501 5567"/>
                <a:gd name="T55" fmla="*/ 6501 h 953"/>
                <a:gd name="T56" fmla="+- 0 29193 28679"/>
                <a:gd name="T57" fmla="*/ T56 w 988"/>
                <a:gd name="T58" fmla="+- 0 6477 5567"/>
                <a:gd name="T59" fmla="*/ 6477 h 953"/>
                <a:gd name="T60" fmla="+- 0 29245 28679"/>
                <a:gd name="T61" fmla="*/ T60 w 988"/>
                <a:gd name="T62" fmla="+- 0 6448 5567"/>
                <a:gd name="T63" fmla="*/ 6448 h 953"/>
                <a:gd name="T64" fmla="+- 0 29301 28679"/>
                <a:gd name="T65" fmla="*/ T64 w 988"/>
                <a:gd name="T66" fmla="+- 0 6395 5567"/>
                <a:gd name="T67" fmla="*/ 6395 h 953"/>
                <a:gd name="T68" fmla="+- 0 29319 28679"/>
                <a:gd name="T69" fmla="*/ T68 w 988"/>
                <a:gd name="T70" fmla="+- 0 6369 5567"/>
                <a:gd name="T71" fmla="*/ 6369 h 953"/>
                <a:gd name="T72" fmla="+- 0 28871 28679"/>
                <a:gd name="T73" fmla="*/ T72 w 988"/>
                <a:gd name="T74" fmla="+- 0 6369 5567"/>
                <a:gd name="T75" fmla="*/ 6369 h 953"/>
                <a:gd name="T76" fmla="+- 0 28871 28679"/>
                <a:gd name="T77" fmla="*/ T76 w 988"/>
                <a:gd name="T78" fmla="+- 0 6069 5567"/>
                <a:gd name="T79" fmla="*/ 6069 h 953"/>
                <a:gd name="T80" fmla="+- 0 29327 28679"/>
                <a:gd name="T81" fmla="*/ T80 w 988"/>
                <a:gd name="T82" fmla="+- 0 6069 5567"/>
                <a:gd name="T83" fmla="*/ 6069 h 953"/>
                <a:gd name="T84" fmla="+- 0 29327 28679"/>
                <a:gd name="T85" fmla="*/ T84 w 988"/>
                <a:gd name="T86" fmla="+- 0 6068 5567"/>
                <a:gd name="T87" fmla="*/ 6068 h 953"/>
                <a:gd name="T88" fmla="+- 0 29278 28679"/>
                <a:gd name="T89" fmla="*/ T88 w 988"/>
                <a:gd name="T90" fmla="+- 0 6005 5567"/>
                <a:gd name="T91" fmla="*/ 6005 h 953"/>
                <a:gd name="T92" fmla="+- 0 29213 28679"/>
                <a:gd name="T93" fmla="*/ T92 w 988"/>
                <a:gd name="T94" fmla="+- 0 5962 5567"/>
                <a:gd name="T95" fmla="*/ 5962 h 953"/>
                <a:gd name="T96" fmla="+- 0 29152 28679"/>
                <a:gd name="T97" fmla="*/ T96 w 988"/>
                <a:gd name="T98" fmla="+- 0 5939 5567"/>
                <a:gd name="T99" fmla="*/ 5939 h 953"/>
                <a:gd name="T100" fmla="+- 0 29080 28679"/>
                <a:gd name="T101" fmla="*/ T100 w 988"/>
                <a:gd name="T102" fmla="+- 0 5927 5567"/>
                <a:gd name="T103" fmla="*/ 5927 h 953"/>
                <a:gd name="T104" fmla="+- 0 29014 28679"/>
                <a:gd name="T105" fmla="*/ T104 w 988"/>
                <a:gd name="T106" fmla="+- 0 5923 5567"/>
                <a:gd name="T107" fmla="*/ 5923 h 953"/>
                <a:gd name="T108" fmla="+- 0 28990 28679"/>
                <a:gd name="T109" fmla="*/ T108 w 988"/>
                <a:gd name="T110" fmla="+- 0 5923 5567"/>
                <a:gd name="T111" fmla="*/ 5923 h 953"/>
                <a:gd name="T112" fmla="+- 0 28871 28679"/>
                <a:gd name="T113" fmla="*/ T112 w 988"/>
                <a:gd name="T114" fmla="+- 0 5923 5567"/>
                <a:gd name="T115" fmla="*/ 5923 h 953"/>
                <a:gd name="T116" fmla="+- 0 28871 28679"/>
                <a:gd name="T117" fmla="*/ T116 w 988"/>
                <a:gd name="T118" fmla="+- 0 5592 5567"/>
                <a:gd name="T119" fmla="*/ 5592 h 953"/>
                <a:gd name="T120" fmla="+- 0 28870 28679"/>
                <a:gd name="T121" fmla="*/ T120 w 988"/>
                <a:gd name="T122" fmla="+- 0 5588 5567"/>
                <a:gd name="T123" fmla="*/ 5588 h 953"/>
                <a:gd name="T124" fmla="+- 0 28867 28679"/>
                <a:gd name="T125" fmla="*/ T124 w 988"/>
                <a:gd name="T126" fmla="+- 0 5584 5567"/>
                <a:gd name="T127" fmla="*/ 5584 h 953"/>
                <a:gd name="T128" fmla="+- 0 28864 28679"/>
                <a:gd name="T129" fmla="*/ T128 w 988"/>
                <a:gd name="T130" fmla="+- 0 5580 5567"/>
                <a:gd name="T131" fmla="*/ 5580 h 953"/>
                <a:gd name="T132" fmla="+- 0 28794 28679"/>
                <a:gd name="T133" fmla="*/ T132 w 988"/>
                <a:gd name="T134" fmla="+- 0 5568 5567"/>
                <a:gd name="T135" fmla="*/ 5568 h 953"/>
                <a:gd name="T136" fmla="+- 0 28769 28679"/>
                <a:gd name="T137" fmla="*/ T136 w 988"/>
                <a:gd name="T138" fmla="+- 0 5567 5567"/>
                <a:gd name="T139" fmla="*/ 5567 h 9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</a:cxnLst>
              <a:rect l="0" t="0" r="r" b="b"/>
              <a:pathLst>
                <a:path w="988" h="953">
                  <a:moveTo>
                    <a:pt x="90" y="0"/>
                  </a:moveTo>
                  <a:lnTo>
                    <a:pt x="28" y="5"/>
                  </a:lnTo>
                  <a:lnTo>
                    <a:pt x="5" y="17"/>
                  </a:lnTo>
                  <a:lnTo>
                    <a:pt x="2" y="21"/>
                  </a:lnTo>
                  <a:lnTo>
                    <a:pt x="0" y="25"/>
                  </a:lnTo>
                  <a:lnTo>
                    <a:pt x="0" y="900"/>
                  </a:lnTo>
                  <a:lnTo>
                    <a:pt x="2" y="909"/>
                  </a:lnTo>
                  <a:lnTo>
                    <a:pt x="5" y="916"/>
                  </a:lnTo>
                  <a:lnTo>
                    <a:pt x="8" y="924"/>
                  </a:lnTo>
                  <a:lnTo>
                    <a:pt x="51" y="950"/>
                  </a:lnTo>
                  <a:lnTo>
                    <a:pt x="59" y="950"/>
                  </a:lnTo>
                  <a:lnTo>
                    <a:pt x="299" y="949"/>
                  </a:lnTo>
                  <a:lnTo>
                    <a:pt x="363" y="946"/>
                  </a:lnTo>
                  <a:lnTo>
                    <a:pt x="440" y="934"/>
                  </a:lnTo>
                  <a:lnTo>
                    <a:pt x="514" y="910"/>
                  </a:lnTo>
                  <a:lnTo>
                    <a:pt x="566" y="881"/>
                  </a:lnTo>
                  <a:lnTo>
                    <a:pt x="622" y="828"/>
                  </a:lnTo>
                  <a:lnTo>
                    <a:pt x="640" y="802"/>
                  </a:lnTo>
                  <a:lnTo>
                    <a:pt x="192" y="802"/>
                  </a:lnTo>
                  <a:lnTo>
                    <a:pt x="192" y="502"/>
                  </a:lnTo>
                  <a:lnTo>
                    <a:pt x="648" y="502"/>
                  </a:lnTo>
                  <a:lnTo>
                    <a:pt x="648" y="501"/>
                  </a:lnTo>
                  <a:lnTo>
                    <a:pt x="599" y="438"/>
                  </a:lnTo>
                  <a:lnTo>
                    <a:pt x="534" y="395"/>
                  </a:lnTo>
                  <a:lnTo>
                    <a:pt x="473" y="372"/>
                  </a:lnTo>
                  <a:lnTo>
                    <a:pt x="401" y="360"/>
                  </a:lnTo>
                  <a:lnTo>
                    <a:pt x="335" y="356"/>
                  </a:lnTo>
                  <a:lnTo>
                    <a:pt x="311" y="356"/>
                  </a:lnTo>
                  <a:lnTo>
                    <a:pt x="192" y="356"/>
                  </a:lnTo>
                  <a:lnTo>
                    <a:pt x="192" y="25"/>
                  </a:lnTo>
                  <a:lnTo>
                    <a:pt x="191" y="21"/>
                  </a:lnTo>
                  <a:lnTo>
                    <a:pt x="188" y="17"/>
                  </a:lnTo>
                  <a:lnTo>
                    <a:pt x="185" y="13"/>
                  </a:lnTo>
                  <a:lnTo>
                    <a:pt x="115" y="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05" name="Freeform 2485"/>
            <p:cNvSpPr>
              <a:spLocks/>
            </p:cNvSpPr>
            <p:nvPr/>
          </p:nvSpPr>
          <p:spPr bwMode="auto">
            <a:xfrm>
              <a:off x="28679" y="5567"/>
              <a:ext cx="988" cy="953"/>
            </a:xfrm>
            <a:custGeom>
              <a:avLst/>
              <a:gdLst>
                <a:gd name="T0" fmla="+- 0 29327 28679"/>
                <a:gd name="T1" fmla="*/ T0 w 988"/>
                <a:gd name="T2" fmla="+- 0 6069 5567"/>
                <a:gd name="T3" fmla="*/ 6069 h 953"/>
                <a:gd name="T4" fmla="+- 0 28871 28679"/>
                <a:gd name="T5" fmla="*/ T4 w 988"/>
                <a:gd name="T6" fmla="+- 0 6069 5567"/>
                <a:gd name="T7" fmla="*/ 6069 h 953"/>
                <a:gd name="T8" fmla="+- 0 28970 28679"/>
                <a:gd name="T9" fmla="*/ T8 w 988"/>
                <a:gd name="T10" fmla="+- 0 6069 5567"/>
                <a:gd name="T11" fmla="*/ 6069 h 953"/>
                <a:gd name="T12" fmla="+- 0 28994 28679"/>
                <a:gd name="T13" fmla="*/ T12 w 988"/>
                <a:gd name="T14" fmla="+- 0 6069 5567"/>
                <a:gd name="T15" fmla="*/ 6069 h 953"/>
                <a:gd name="T16" fmla="+- 0 29069 28679"/>
                <a:gd name="T17" fmla="*/ T16 w 988"/>
                <a:gd name="T18" fmla="+- 0 6081 5567"/>
                <a:gd name="T19" fmla="*/ 6081 h 953"/>
                <a:gd name="T20" fmla="+- 0 29134 28679"/>
                <a:gd name="T21" fmla="*/ T20 w 988"/>
                <a:gd name="T22" fmla="+- 0 6125 5567"/>
                <a:gd name="T23" fmla="*/ 6125 h 953"/>
                <a:gd name="T24" fmla="+- 0 29158 28679"/>
                <a:gd name="T25" fmla="*/ T24 w 988"/>
                <a:gd name="T26" fmla="+- 0 6180 5567"/>
                <a:gd name="T27" fmla="*/ 6180 h 953"/>
                <a:gd name="T28" fmla="+- 0 29162 28679"/>
                <a:gd name="T29" fmla="*/ T28 w 988"/>
                <a:gd name="T30" fmla="+- 0 6221 5567"/>
                <a:gd name="T31" fmla="*/ 6221 h 953"/>
                <a:gd name="T32" fmla="+- 0 29162 28679"/>
                <a:gd name="T33" fmla="*/ T32 w 988"/>
                <a:gd name="T34" fmla="+- 0 6228 5567"/>
                <a:gd name="T35" fmla="*/ 6228 h 953"/>
                <a:gd name="T36" fmla="+- 0 29147 28679"/>
                <a:gd name="T37" fmla="*/ T36 w 988"/>
                <a:gd name="T38" fmla="+- 0 6289 5567"/>
                <a:gd name="T39" fmla="*/ 6289 h 953"/>
                <a:gd name="T40" fmla="+- 0 29093 28679"/>
                <a:gd name="T41" fmla="*/ T40 w 988"/>
                <a:gd name="T42" fmla="+- 0 6347 5567"/>
                <a:gd name="T43" fmla="*/ 6347 h 953"/>
                <a:gd name="T44" fmla="+- 0 29020 28679"/>
                <a:gd name="T45" fmla="*/ T44 w 988"/>
                <a:gd name="T46" fmla="+- 0 6367 5567"/>
                <a:gd name="T47" fmla="*/ 6367 h 953"/>
                <a:gd name="T48" fmla="+- 0 28973 28679"/>
                <a:gd name="T49" fmla="*/ T48 w 988"/>
                <a:gd name="T50" fmla="+- 0 6369 5567"/>
                <a:gd name="T51" fmla="*/ 6369 h 953"/>
                <a:gd name="T52" fmla="+- 0 29319 28679"/>
                <a:gd name="T53" fmla="*/ T52 w 988"/>
                <a:gd name="T54" fmla="+- 0 6369 5567"/>
                <a:gd name="T55" fmla="*/ 6369 h 953"/>
                <a:gd name="T56" fmla="+- 0 29346 28679"/>
                <a:gd name="T57" fmla="*/ T56 w 988"/>
                <a:gd name="T58" fmla="+- 0 6305 5567"/>
                <a:gd name="T59" fmla="*/ 6305 h 953"/>
                <a:gd name="T60" fmla="+- 0 29359 28679"/>
                <a:gd name="T61" fmla="*/ T60 w 988"/>
                <a:gd name="T62" fmla="+- 0 6226 5567"/>
                <a:gd name="T63" fmla="*/ 6226 h 953"/>
                <a:gd name="T64" fmla="+- 0 29359 28679"/>
                <a:gd name="T65" fmla="*/ T64 w 988"/>
                <a:gd name="T66" fmla="+- 0 6205 5567"/>
                <a:gd name="T67" fmla="*/ 6205 h 953"/>
                <a:gd name="T68" fmla="+- 0 29359 28679"/>
                <a:gd name="T69" fmla="*/ T68 w 988"/>
                <a:gd name="T70" fmla="+- 0 6204 5567"/>
                <a:gd name="T71" fmla="*/ 6204 h 953"/>
                <a:gd name="T72" fmla="+- 0 29350 28679"/>
                <a:gd name="T73" fmla="*/ T72 w 988"/>
                <a:gd name="T74" fmla="+- 0 6129 5567"/>
                <a:gd name="T75" fmla="*/ 6129 h 953"/>
                <a:gd name="T76" fmla="+- 0 29336 28679"/>
                <a:gd name="T77" fmla="*/ T76 w 988"/>
                <a:gd name="T78" fmla="+- 0 6089 5567"/>
                <a:gd name="T79" fmla="*/ 6089 h 953"/>
                <a:gd name="T80" fmla="+- 0 29327 28679"/>
                <a:gd name="T81" fmla="*/ T80 w 988"/>
                <a:gd name="T82" fmla="+- 0 6069 5567"/>
                <a:gd name="T83" fmla="*/ 6069 h 9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988" h="953">
                  <a:moveTo>
                    <a:pt x="648" y="502"/>
                  </a:moveTo>
                  <a:lnTo>
                    <a:pt x="192" y="502"/>
                  </a:lnTo>
                  <a:lnTo>
                    <a:pt x="291" y="502"/>
                  </a:lnTo>
                  <a:lnTo>
                    <a:pt x="315" y="502"/>
                  </a:lnTo>
                  <a:lnTo>
                    <a:pt x="390" y="514"/>
                  </a:lnTo>
                  <a:lnTo>
                    <a:pt x="455" y="558"/>
                  </a:lnTo>
                  <a:lnTo>
                    <a:pt x="479" y="613"/>
                  </a:lnTo>
                  <a:lnTo>
                    <a:pt x="483" y="654"/>
                  </a:lnTo>
                  <a:lnTo>
                    <a:pt x="483" y="661"/>
                  </a:lnTo>
                  <a:lnTo>
                    <a:pt x="468" y="722"/>
                  </a:lnTo>
                  <a:lnTo>
                    <a:pt x="414" y="780"/>
                  </a:lnTo>
                  <a:lnTo>
                    <a:pt x="341" y="800"/>
                  </a:lnTo>
                  <a:lnTo>
                    <a:pt x="294" y="802"/>
                  </a:lnTo>
                  <a:lnTo>
                    <a:pt x="640" y="802"/>
                  </a:lnTo>
                  <a:lnTo>
                    <a:pt x="667" y="738"/>
                  </a:lnTo>
                  <a:lnTo>
                    <a:pt x="680" y="659"/>
                  </a:lnTo>
                  <a:lnTo>
                    <a:pt x="680" y="638"/>
                  </a:lnTo>
                  <a:lnTo>
                    <a:pt x="680" y="637"/>
                  </a:lnTo>
                  <a:lnTo>
                    <a:pt x="671" y="562"/>
                  </a:lnTo>
                  <a:lnTo>
                    <a:pt x="657" y="522"/>
                  </a:lnTo>
                  <a:lnTo>
                    <a:pt x="648" y="502"/>
                  </a:lnTo>
                  <a:close/>
                </a:path>
              </a:pathLst>
            </a:custGeom>
            <a:solidFill>
              <a:srgbClr val="15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806" name="Group 2398"/>
          <p:cNvGrpSpPr>
            <a:grpSpLocks/>
          </p:cNvGrpSpPr>
          <p:nvPr/>
        </p:nvGrpSpPr>
        <p:grpSpPr bwMode="auto">
          <a:xfrm>
            <a:off x="14274800" y="2460625"/>
            <a:ext cx="1260475" cy="246063"/>
            <a:chOff x="22479" y="3156"/>
            <a:chExt cx="1985" cy="388"/>
          </a:xfrm>
        </p:grpSpPr>
        <p:grpSp>
          <p:nvGrpSpPr>
            <p:cNvPr id="6807" name="Group 2482"/>
            <p:cNvGrpSpPr>
              <a:grpSpLocks/>
            </p:cNvGrpSpPr>
            <p:nvPr/>
          </p:nvGrpSpPr>
          <p:grpSpPr bwMode="auto">
            <a:xfrm>
              <a:off x="22488" y="3245"/>
              <a:ext cx="254" cy="254"/>
              <a:chOff x="22488" y="3245"/>
              <a:chExt cx="254" cy="254"/>
            </a:xfrm>
          </p:grpSpPr>
          <p:sp>
            <p:nvSpPr>
              <p:cNvPr id="6891" name="Freeform 2483"/>
              <p:cNvSpPr>
                <a:spLocks/>
              </p:cNvSpPr>
              <p:nvPr/>
            </p:nvSpPr>
            <p:spPr bwMode="auto">
              <a:xfrm>
                <a:off x="22488" y="3245"/>
                <a:ext cx="254" cy="254"/>
              </a:xfrm>
              <a:custGeom>
                <a:avLst/>
                <a:gdLst>
                  <a:gd name="T0" fmla="+- 0 22742 22488"/>
                  <a:gd name="T1" fmla="*/ T0 w 254"/>
                  <a:gd name="T2" fmla="+- 0 3499 3245"/>
                  <a:gd name="T3" fmla="*/ 3499 h 254"/>
                  <a:gd name="T4" fmla="+- 0 22488 22488"/>
                  <a:gd name="T5" fmla="*/ T4 w 254"/>
                  <a:gd name="T6" fmla="+- 0 3499 3245"/>
                  <a:gd name="T7" fmla="*/ 3499 h 254"/>
                  <a:gd name="T8" fmla="+- 0 22488 22488"/>
                  <a:gd name="T9" fmla="*/ T8 w 254"/>
                  <a:gd name="T10" fmla="+- 0 3245 3245"/>
                  <a:gd name="T11" fmla="*/ 3245 h 254"/>
                  <a:gd name="T12" fmla="+- 0 22742 22488"/>
                  <a:gd name="T13" fmla="*/ T12 w 254"/>
                  <a:gd name="T14" fmla="+- 0 3245 3245"/>
                  <a:gd name="T15" fmla="*/ 3245 h 254"/>
                  <a:gd name="T16" fmla="+- 0 22742 22488"/>
                  <a:gd name="T17" fmla="*/ T16 w 254"/>
                  <a:gd name="T18" fmla="+- 0 3499 3245"/>
                  <a:gd name="T19" fmla="*/ 349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08" name="Group 2480"/>
            <p:cNvGrpSpPr>
              <a:grpSpLocks/>
            </p:cNvGrpSpPr>
            <p:nvPr/>
          </p:nvGrpSpPr>
          <p:grpSpPr bwMode="auto">
            <a:xfrm>
              <a:off x="22576" y="3245"/>
              <a:ext cx="166" cy="166"/>
              <a:chOff x="22576" y="3245"/>
              <a:chExt cx="166" cy="166"/>
            </a:xfrm>
          </p:grpSpPr>
          <p:sp>
            <p:nvSpPr>
              <p:cNvPr id="6890" name="Freeform 2481"/>
              <p:cNvSpPr>
                <a:spLocks/>
              </p:cNvSpPr>
              <p:nvPr/>
            </p:nvSpPr>
            <p:spPr bwMode="auto">
              <a:xfrm>
                <a:off x="22576" y="3245"/>
                <a:ext cx="166" cy="166"/>
              </a:xfrm>
              <a:custGeom>
                <a:avLst/>
                <a:gdLst>
                  <a:gd name="T0" fmla="+- 0 22659 22576"/>
                  <a:gd name="T1" fmla="*/ T0 w 166"/>
                  <a:gd name="T2" fmla="+- 0 3245 3245"/>
                  <a:gd name="T3" fmla="*/ 3245 h 166"/>
                  <a:gd name="T4" fmla="+- 0 22576 22576"/>
                  <a:gd name="T5" fmla="*/ T4 w 166"/>
                  <a:gd name="T6" fmla="+- 0 3328 3245"/>
                  <a:gd name="T7" fmla="*/ 3328 h 166"/>
                  <a:gd name="T8" fmla="+- 0 22659 22576"/>
                  <a:gd name="T9" fmla="*/ T8 w 166"/>
                  <a:gd name="T10" fmla="+- 0 3410 3245"/>
                  <a:gd name="T11" fmla="*/ 3410 h 166"/>
                  <a:gd name="T12" fmla="+- 0 22742 22576"/>
                  <a:gd name="T13" fmla="*/ T12 w 166"/>
                  <a:gd name="T14" fmla="+- 0 3328 3245"/>
                  <a:gd name="T15" fmla="*/ 3328 h 166"/>
                  <a:gd name="T16" fmla="+- 0 22659 22576"/>
                  <a:gd name="T17" fmla="*/ T16 w 166"/>
                  <a:gd name="T18" fmla="+- 0 3245 3245"/>
                  <a:gd name="T19" fmla="*/ 3245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5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09" name="Group 2478"/>
            <p:cNvGrpSpPr>
              <a:grpSpLocks/>
            </p:cNvGrpSpPr>
            <p:nvPr/>
          </p:nvGrpSpPr>
          <p:grpSpPr bwMode="auto">
            <a:xfrm>
              <a:off x="22488" y="3157"/>
              <a:ext cx="24" cy="69"/>
              <a:chOff x="22488" y="3157"/>
              <a:chExt cx="24" cy="69"/>
            </a:xfrm>
          </p:grpSpPr>
          <p:sp>
            <p:nvSpPr>
              <p:cNvPr id="6889" name="Freeform 2479"/>
              <p:cNvSpPr>
                <a:spLocks/>
              </p:cNvSpPr>
              <p:nvPr/>
            </p:nvSpPr>
            <p:spPr bwMode="auto">
              <a:xfrm>
                <a:off x="22488" y="3157"/>
                <a:ext cx="24" cy="69"/>
              </a:xfrm>
              <a:custGeom>
                <a:avLst/>
                <a:gdLst>
                  <a:gd name="T0" fmla="+- 0 22492 22488"/>
                  <a:gd name="T1" fmla="*/ T0 w 24"/>
                  <a:gd name="T2" fmla="+- 0 3157 3157"/>
                  <a:gd name="T3" fmla="*/ 3157 h 69"/>
                  <a:gd name="T4" fmla="+- 0 22488 22488"/>
                  <a:gd name="T5" fmla="*/ T4 w 24"/>
                  <a:gd name="T6" fmla="+- 0 3157 3157"/>
                  <a:gd name="T7" fmla="*/ 3157 h 69"/>
                  <a:gd name="T8" fmla="+- 0 22488 22488"/>
                  <a:gd name="T9" fmla="*/ T8 w 24"/>
                  <a:gd name="T10" fmla="+- 0 3225 3157"/>
                  <a:gd name="T11" fmla="*/ 3225 h 69"/>
                  <a:gd name="T12" fmla="+- 0 22492 22488"/>
                  <a:gd name="T13" fmla="*/ T12 w 24"/>
                  <a:gd name="T14" fmla="+- 0 3225 3157"/>
                  <a:gd name="T15" fmla="*/ 3225 h 69"/>
                  <a:gd name="T16" fmla="+- 0 22512 22488"/>
                  <a:gd name="T17" fmla="*/ T16 w 24"/>
                  <a:gd name="T18" fmla="+- 0 3182 3157"/>
                  <a:gd name="T19" fmla="*/ 3182 h 69"/>
                  <a:gd name="T20" fmla="+- 0 22492 22488"/>
                  <a:gd name="T21" fmla="*/ T20 w 24"/>
                  <a:gd name="T22" fmla="+- 0 3182 3157"/>
                  <a:gd name="T23" fmla="*/ 3182 h 69"/>
                  <a:gd name="T24" fmla="+- 0 22492 22488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0" name="Group 2476"/>
            <p:cNvGrpSpPr>
              <a:grpSpLocks/>
            </p:cNvGrpSpPr>
            <p:nvPr/>
          </p:nvGrpSpPr>
          <p:grpSpPr bwMode="auto">
            <a:xfrm>
              <a:off x="22718" y="3157"/>
              <a:ext cx="24" cy="69"/>
              <a:chOff x="22718" y="3157"/>
              <a:chExt cx="24" cy="69"/>
            </a:xfrm>
          </p:grpSpPr>
          <p:sp>
            <p:nvSpPr>
              <p:cNvPr id="6888" name="Freeform 2477"/>
              <p:cNvSpPr>
                <a:spLocks/>
              </p:cNvSpPr>
              <p:nvPr/>
            </p:nvSpPr>
            <p:spPr bwMode="auto">
              <a:xfrm>
                <a:off x="22718" y="3157"/>
                <a:ext cx="24" cy="69"/>
              </a:xfrm>
              <a:custGeom>
                <a:avLst/>
                <a:gdLst>
                  <a:gd name="T0" fmla="+- 0 22722 22718"/>
                  <a:gd name="T1" fmla="*/ T0 w 24"/>
                  <a:gd name="T2" fmla="+- 0 3157 3157"/>
                  <a:gd name="T3" fmla="*/ 3157 h 69"/>
                  <a:gd name="T4" fmla="+- 0 22718 22718"/>
                  <a:gd name="T5" fmla="*/ T4 w 24"/>
                  <a:gd name="T6" fmla="+- 0 3157 3157"/>
                  <a:gd name="T7" fmla="*/ 3157 h 69"/>
                  <a:gd name="T8" fmla="+- 0 22718 22718"/>
                  <a:gd name="T9" fmla="*/ T8 w 24"/>
                  <a:gd name="T10" fmla="+- 0 3225 3157"/>
                  <a:gd name="T11" fmla="*/ 3225 h 69"/>
                  <a:gd name="T12" fmla="+- 0 22722 22718"/>
                  <a:gd name="T13" fmla="*/ T12 w 24"/>
                  <a:gd name="T14" fmla="+- 0 3225 3157"/>
                  <a:gd name="T15" fmla="*/ 3225 h 69"/>
                  <a:gd name="T16" fmla="+- 0 22742 22718"/>
                  <a:gd name="T17" fmla="*/ T16 w 24"/>
                  <a:gd name="T18" fmla="+- 0 3182 3157"/>
                  <a:gd name="T19" fmla="*/ 3182 h 69"/>
                  <a:gd name="T20" fmla="+- 0 22722 22718"/>
                  <a:gd name="T21" fmla="*/ T20 w 24"/>
                  <a:gd name="T22" fmla="+- 0 3182 3157"/>
                  <a:gd name="T23" fmla="*/ 3182 h 69"/>
                  <a:gd name="T24" fmla="+- 0 22722 22718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1" name="Group 2474"/>
            <p:cNvGrpSpPr>
              <a:grpSpLocks/>
            </p:cNvGrpSpPr>
            <p:nvPr/>
          </p:nvGrpSpPr>
          <p:grpSpPr bwMode="auto">
            <a:xfrm>
              <a:off x="22603" y="3157"/>
              <a:ext cx="24" cy="69"/>
              <a:chOff x="22603" y="3157"/>
              <a:chExt cx="24" cy="69"/>
            </a:xfrm>
          </p:grpSpPr>
          <p:sp>
            <p:nvSpPr>
              <p:cNvPr id="6887" name="Freeform 2475"/>
              <p:cNvSpPr>
                <a:spLocks/>
              </p:cNvSpPr>
              <p:nvPr/>
            </p:nvSpPr>
            <p:spPr bwMode="auto">
              <a:xfrm>
                <a:off x="22603" y="3157"/>
                <a:ext cx="24" cy="69"/>
              </a:xfrm>
              <a:custGeom>
                <a:avLst/>
                <a:gdLst>
                  <a:gd name="T0" fmla="+- 0 22608 22603"/>
                  <a:gd name="T1" fmla="*/ T0 w 24"/>
                  <a:gd name="T2" fmla="+- 0 3157 3157"/>
                  <a:gd name="T3" fmla="*/ 3157 h 69"/>
                  <a:gd name="T4" fmla="+- 0 22603 22603"/>
                  <a:gd name="T5" fmla="*/ T4 w 24"/>
                  <a:gd name="T6" fmla="+- 0 3157 3157"/>
                  <a:gd name="T7" fmla="*/ 3157 h 69"/>
                  <a:gd name="T8" fmla="+- 0 22603 22603"/>
                  <a:gd name="T9" fmla="*/ T8 w 24"/>
                  <a:gd name="T10" fmla="+- 0 3225 3157"/>
                  <a:gd name="T11" fmla="*/ 3225 h 69"/>
                  <a:gd name="T12" fmla="+- 0 22608 22603"/>
                  <a:gd name="T13" fmla="*/ T12 w 24"/>
                  <a:gd name="T14" fmla="+- 0 3225 3157"/>
                  <a:gd name="T15" fmla="*/ 3225 h 69"/>
                  <a:gd name="T16" fmla="+- 0 22627 22603"/>
                  <a:gd name="T17" fmla="*/ T16 w 24"/>
                  <a:gd name="T18" fmla="+- 0 3182 3157"/>
                  <a:gd name="T19" fmla="*/ 3182 h 69"/>
                  <a:gd name="T20" fmla="+- 0 22608 22603"/>
                  <a:gd name="T21" fmla="*/ T20 w 24"/>
                  <a:gd name="T22" fmla="+- 0 3182 3157"/>
                  <a:gd name="T23" fmla="*/ 3182 h 69"/>
                  <a:gd name="T24" fmla="+- 0 22608 22603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2" name="Group 2472"/>
            <p:cNvGrpSpPr>
              <a:grpSpLocks/>
            </p:cNvGrpSpPr>
            <p:nvPr/>
          </p:nvGrpSpPr>
          <p:grpSpPr bwMode="auto">
            <a:xfrm>
              <a:off x="22526" y="3157"/>
              <a:ext cx="24" cy="69"/>
              <a:chOff x="22526" y="3157"/>
              <a:chExt cx="24" cy="69"/>
            </a:xfrm>
          </p:grpSpPr>
          <p:sp>
            <p:nvSpPr>
              <p:cNvPr id="6886" name="Freeform 2473"/>
              <p:cNvSpPr>
                <a:spLocks/>
              </p:cNvSpPr>
              <p:nvPr/>
            </p:nvSpPr>
            <p:spPr bwMode="auto">
              <a:xfrm>
                <a:off x="22526" y="3157"/>
                <a:ext cx="24" cy="69"/>
              </a:xfrm>
              <a:custGeom>
                <a:avLst/>
                <a:gdLst>
                  <a:gd name="T0" fmla="+- 0 22531 22526"/>
                  <a:gd name="T1" fmla="*/ T0 w 24"/>
                  <a:gd name="T2" fmla="+- 0 3157 3157"/>
                  <a:gd name="T3" fmla="*/ 3157 h 69"/>
                  <a:gd name="T4" fmla="+- 0 22526 22526"/>
                  <a:gd name="T5" fmla="*/ T4 w 24"/>
                  <a:gd name="T6" fmla="+- 0 3157 3157"/>
                  <a:gd name="T7" fmla="*/ 3157 h 69"/>
                  <a:gd name="T8" fmla="+- 0 22526 22526"/>
                  <a:gd name="T9" fmla="*/ T8 w 24"/>
                  <a:gd name="T10" fmla="+- 0 3225 3157"/>
                  <a:gd name="T11" fmla="*/ 3225 h 69"/>
                  <a:gd name="T12" fmla="+- 0 22531 22526"/>
                  <a:gd name="T13" fmla="*/ T12 w 24"/>
                  <a:gd name="T14" fmla="+- 0 3225 3157"/>
                  <a:gd name="T15" fmla="*/ 3225 h 69"/>
                  <a:gd name="T16" fmla="+- 0 22550 22526"/>
                  <a:gd name="T17" fmla="*/ T16 w 24"/>
                  <a:gd name="T18" fmla="+- 0 3182 3157"/>
                  <a:gd name="T19" fmla="*/ 3182 h 69"/>
                  <a:gd name="T20" fmla="+- 0 22531 22526"/>
                  <a:gd name="T21" fmla="*/ T20 w 24"/>
                  <a:gd name="T22" fmla="+- 0 3182 3157"/>
                  <a:gd name="T23" fmla="*/ 3182 h 69"/>
                  <a:gd name="T24" fmla="+- 0 22531 22526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3" name="Group 2470"/>
            <p:cNvGrpSpPr>
              <a:grpSpLocks/>
            </p:cNvGrpSpPr>
            <p:nvPr/>
          </p:nvGrpSpPr>
          <p:grpSpPr bwMode="auto">
            <a:xfrm>
              <a:off x="22642" y="3157"/>
              <a:ext cx="24" cy="69"/>
              <a:chOff x="22642" y="3157"/>
              <a:chExt cx="24" cy="69"/>
            </a:xfrm>
          </p:grpSpPr>
          <p:sp>
            <p:nvSpPr>
              <p:cNvPr id="6885" name="Freeform 2471"/>
              <p:cNvSpPr>
                <a:spLocks/>
              </p:cNvSpPr>
              <p:nvPr/>
            </p:nvSpPr>
            <p:spPr bwMode="auto">
              <a:xfrm>
                <a:off x="22642" y="3157"/>
                <a:ext cx="24" cy="69"/>
              </a:xfrm>
              <a:custGeom>
                <a:avLst/>
                <a:gdLst>
                  <a:gd name="T0" fmla="+- 0 22646 22642"/>
                  <a:gd name="T1" fmla="*/ T0 w 24"/>
                  <a:gd name="T2" fmla="+- 0 3157 3157"/>
                  <a:gd name="T3" fmla="*/ 3157 h 69"/>
                  <a:gd name="T4" fmla="+- 0 22642 22642"/>
                  <a:gd name="T5" fmla="*/ T4 w 24"/>
                  <a:gd name="T6" fmla="+- 0 3157 3157"/>
                  <a:gd name="T7" fmla="*/ 3157 h 69"/>
                  <a:gd name="T8" fmla="+- 0 22642 22642"/>
                  <a:gd name="T9" fmla="*/ T8 w 24"/>
                  <a:gd name="T10" fmla="+- 0 3225 3157"/>
                  <a:gd name="T11" fmla="*/ 3225 h 69"/>
                  <a:gd name="T12" fmla="+- 0 22646 22642"/>
                  <a:gd name="T13" fmla="*/ T12 w 24"/>
                  <a:gd name="T14" fmla="+- 0 3225 3157"/>
                  <a:gd name="T15" fmla="*/ 3225 h 69"/>
                  <a:gd name="T16" fmla="+- 0 22666 22642"/>
                  <a:gd name="T17" fmla="*/ T16 w 24"/>
                  <a:gd name="T18" fmla="+- 0 3182 3157"/>
                  <a:gd name="T19" fmla="*/ 3182 h 69"/>
                  <a:gd name="T20" fmla="+- 0 22646 22642"/>
                  <a:gd name="T21" fmla="*/ T20 w 24"/>
                  <a:gd name="T22" fmla="+- 0 3182 3157"/>
                  <a:gd name="T23" fmla="*/ 3182 h 69"/>
                  <a:gd name="T24" fmla="+- 0 22646 22642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4" name="Group 2468"/>
            <p:cNvGrpSpPr>
              <a:grpSpLocks/>
            </p:cNvGrpSpPr>
            <p:nvPr/>
          </p:nvGrpSpPr>
          <p:grpSpPr bwMode="auto">
            <a:xfrm>
              <a:off x="22564" y="3157"/>
              <a:ext cx="24" cy="69"/>
              <a:chOff x="22564" y="3157"/>
              <a:chExt cx="24" cy="69"/>
            </a:xfrm>
          </p:grpSpPr>
          <p:sp>
            <p:nvSpPr>
              <p:cNvPr id="6884" name="Freeform 2469"/>
              <p:cNvSpPr>
                <a:spLocks/>
              </p:cNvSpPr>
              <p:nvPr/>
            </p:nvSpPr>
            <p:spPr bwMode="auto">
              <a:xfrm>
                <a:off x="22564" y="3157"/>
                <a:ext cx="24" cy="69"/>
              </a:xfrm>
              <a:custGeom>
                <a:avLst/>
                <a:gdLst>
                  <a:gd name="T0" fmla="+- 0 22569 22564"/>
                  <a:gd name="T1" fmla="*/ T0 w 24"/>
                  <a:gd name="T2" fmla="+- 0 3157 3157"/>
                  <a:gd name="T3" fmla="*/ 3157 h 69"/>
                  <a:gd name="T4" fmla="+- 0 22564 22564"/>
                  <a:gd name="T5" fmla="*/ T4 w 24"/>
                  <a:gd name="T6" fmla="+- 0 3157 3157"/>
                  <a:gd name="T7" fmla="*/ 3157 h 69"/>
                  <a:gd name="T8" fmla="+- 0 22564 22564"/>
                  <a:gd name="T9" fmla="*/ T8 w 24"/>
                  <a:gd name="T10" fmla="+- 0 3225 3157"/>
                  <a:gd name="T11" fmla="*/ 3225 h 69"/>
                  <a:gd name="T12" fmla="+- 0 22569 22564"/>
                  <a:gd name="T13" fmla="*/ T12 w 24"/>
                  <a:gd name="T14" fmla="+- 0 3225 3157"/>
                  <a:gd name="T15" fmla="*/ 3225 h 69"/>
                  <a:gd name="T16" fmla="+- 0 22589 22564"/>
                  <a:gd name="T17" fmla="*/ T16 w 24"/>
                  <a:gd name="T18" fmla="+- 0 3182 3157"/>
                  <a:gd name="T19" fmla="*/ 3182 h 69"/>
                  <a:gd name="T20" fmla="+- 0 22569 22564"/>
                  <a:gd name="T21" fmla="*/ T20 w 24"/>
                  <a:gd name="T22" fmla="+- 0 3182 3157"/>
                  <a:gd name="T23" fmla="*/ 3182 h 69"/>
                  <a:gd name="T24" fmla="+- 0 22569 22564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5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5" name="Group 2466"/>
            <p:cNvGrpSpPr>
              <a:grpSpLocks/>
            </p:cNvGrpSpPr>
            <p:nvPr/>
          </p:nvGrpSpPr>
          <p:grpSpPr bwMode="auto">
            <a:xfrm>
              <a:off x="22680" y="3157"/>
              <a:ext cx="24" cy="69"/>
              <a:chOff x="22680" y="3157"/>
              <a:chExt cx="24" cy="69"/>
            </a:xfrm>
          </p:grpSpPr>
          <p:sp>
            <p:nvSpPr>
              <p:cNvPr id="6883" name="Freeform 2467"/>
              <p:cNvSpPr>
                <a:spLocks/>
              </p:cNvSpPr>
              <p:nvPr/>
            </p:nvSpPr>
            <p:spPr bwMode="auto">
              <a:xfrm>
                <a:off x="22680" y="3157"/>
                <a:ext cx="24" cy="69"/>
              </a:xfrm>
              <a:custGeom>
                <a:avLst/>
                <a:gdLst>
                  <a:gd name="T0" fmla="+- 0 22684 22680"/>
                  <a:gd name="T1" fmla="*/ T0 w 24"/>
                  <a:gd name="T2" fmla="+- 0 3157 3157"/>
                  <a:gd name="T3" fmla="*/ 3157 h 69"/>
                  <a:gd name="T4" fmla="+- 0 22680 22680"/>
                  <a:gd name="T5" fmla="*/ T4 w 24"/>
                  <a:gd name="T6" fmla="+- 0 3157 3157"/>
                  <a:gd name="T7" fmla="*/ 3157 h 69"/>
                  <a:gd name="T8" fmla="+- 0 22680 22680"/>
                  <a:gd name="T9" fmla="*/ T8 w 24"/>
                  <a:gd name="T10" fmla="+- 0 3225 3157"/>
                  <a:gd name="T11" fmla="*/ 3225 h 69"/>
                  <a:gd name="T12" fmla="+- 0 22684 22680"/>
                  <a:gd name="T13" fmla="*/ T12 w 24"/>
                  <a:gd name="T14" fmla="+- 0 3225 3157"/>
                  <a:gd name="T15" fmla="*/ 3225 h 69"/>
                  <a:gd name="T16" fmla="+- 0 22704 22680"/>
                  <a:gd name="T17" fmla="*/ T16 w 24"/>
                  <a:gd name="T18" fmla="+- 0 3182 3157"/>
                  <a:gd name="T19" fmla="*/ 3182 h 69"/>
                  <a:gd name="T20" fmla="+- 0 22684 22680"/>
                  <a:gd name="T21" fmla="*/ T20 w 24"/>
                  <a:gd name="T22" fmla="+- 0 3182 3157"/>
                  <a:gd name="T23" fmla="*/ 3182 h 69"/>
                  <a:gd name="T24" fmla="+- 0 22684 22680"/>
                  <a:gd name="T25" fmla="*/ T24 w 24"/>
                  <a:gd name="T26" fmla="+- 0 3157 3157"/>
                  <a:gd name="T27" fmla="*/ 3157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6" name="Group 2464"/>
            <p:cNvGrpSpPr>
              <a:grpSpLocks/>
            </p:cNvGrpSpPr>
            <p:nvPr/>
          </p:nvGrpSpPr>
          <p:grpSpPr bwMode="auto">
            <a:xfrm>
              <a:off x="22761" y="3474"/>
              <a:ext cx="68" cy="24"/>
              <a:chOff x="22761" y="3474"/>
              <a:chExt cx="68" cy="24"/>
            </a:xfrm>
          </p:grpSpPr>
          <p:sp>
            <p:nvSpPr>
              <p:cNvPr id="6882" name="Freeform 2465"/>
              <p:cNvSpPr>
                <a:spLocks/>
              </p:cNvSpPr>
              <p:nvPr/>
            </p:nvSpPr>
            <p:spPr bwMode="auto">
              <a:xfrm>
                <a:off x="22761" y="3474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474 3474"/>
                  <a:gd name="T3" fmla="*/ 3474 h 24"/>
                  <a:gd name="T4" fmla="+- 0 22761 22761"/>
                  <a:gd name="T5" fmla="*/ T4 w 68"/>
                  <a:gd name="T6" fmla="+- 0 3494 3474"/>
                  <a:gd name="T7" fmla="*/ 3494 h 24"/>
                  <a:gd name="T8" fmla="+- 0 22761 22761"/>
                  <a:gd name="T9" fmla="*/ T8 w 68"/>
                  <a:gd name="T10" fmla="+- 0 3499 3474"/>
                  <a:gd name="T11" fmla="*/ 3499 h 24"/>
                  <a:gd name="T12" fmla="+- 0 22829 22761"/>
                  <a:gd name="T13" fmla="*/ T12 w 68"/>
                  <a:gd name="T14" fmla="+- 0 3499 3474"/>
                  <a:gd name="T15" fmla="*/ 3499 h 24"/>
                  <a:gd name="T16" fmla="+- 0 22829 22761"/>
                  <a:gd name="T17" fmla="*/ T16 w 68"/>
                  <a:gd name="T18" fmla="+- 0 3494 3474"/>
                  <a:gd name="T19" fmla="*/ 3494 h 24"/>
                  <a:gd name="T20" fmla="+- 0 22804 22761"/>
                  <a:gd name="T21" fmla="*/ T20 w 68"/>
                  <a:gd name="T22" fmla="+- 0 3494 3474"/>
                  <a:gd name="T23" fmla="*/ 3494 h 24"/>
                  <a:gd name="T24" fmla="+- 0 22804 22761"/>
                  <a:gd name="T25" fmla="*/ T24 w 68"/>
                  <a:gd name="T26" fmla="+- 0 3474 3474"/>
                  <a:gd name="T27" fmla="*/ 347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8" y="25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7" name="Group 2462"/>
            <p:cNvGrpSpPr>
              <a:grpSpLocks/>
            </p:cNvGrpSpPr>
            <p:nvPr/>
          </p:nvGrpSpPr>
          <p:grpSpPr bwMode="auto">
            <a:xfrm>
              <a:off x="22761" y="3245"/>
              <a:ext cx="68" cy="24"/>
              <a:chOff x="22761" y="3245"/>
              <a:chExt cx="68" cy="24"/>
            </a:xfrm>
          </p:grpSpPr>
          <p:sp>
            <p:nvSpPr>
              <p:cNvPr id="6881" name="Freeform 2463"/>
              <p:cNvSpPr>
                <a:spLocks/>
              </p:cNvSpPr>
              <p:nvPr/>
            </p:nvSpPr>
            <p:spPr bwMode="auto">
              <a:xfrm>
                <a:off x="22761" y="3245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245 3245"/>
                  <a:gd name="T3" fmla="*/ 3245 h 24"/>
                  <a:gd name="T4" fmla="+- 0 22761 22761"/>
                  <a:gd name="T5" fmla="*/ T4 w 68"/>
                  <a:gd name="T6" fmla="+- 0 3264 3245"/>
                  <a:gd name="T7" fmla="*/ 3264 h 24"/>
                  <a:gd name="T8" fmla="+- 0 22761 22761"/>
                  <a:gd name="T9" fmla="*/ T8 w 68"/>
                  <a:gd name="T10" fmla="+- 0 3269 3245"/>
                  <a:gd name="T11" fmla="*/ 3269 h 24"/>
                  <a:gd name="T12" fmla="+- 0 22829 22761"/>
                  <a:gd name="T13" fmla="*/ T12 w 68"/>
                  <a:gd name="T14" fmla="+- 0 3269 3245"/>
                  <a:gd name="T15" fmla="*/ 3269 h 24"/>
                  <a:gd name="T16" fmla="+- 0 22829 22761"/>
                  <a:gd name="T17" fmla="*/ T16 w 68"/>
                  <a:gd name="T18" fmla="+- 0 3264 3245"/>
                  <a:gd name="T19" fmla="*/ 3264 h 24"/>
                  <a:gd name="T20" fmla="+- 0 22804 22761"/>
                  <a:gd name="T21" fmla="*/ T20 w 68"/>
                  <a:gd name="T22" fmla="+- 0 3264 3245"/>
                  <a:gd name="T23" fmla="*/ 3264 h 24"/>
                  <a:gd name="T24" fmla="+- 0 22804 22761"/>
                  <a:gd name="T25" fmla="*/ T24 w 68"/>
                  <a:gd name="T26" fmla="+- 0 3245 3245"/>
                  <a:gd name="T27" fmla="*/ 324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8" name="Group 2460"/>
            <p:cNvGrpSpPr>
              <a:grpSpLocks/>
            </p:cNvGrpSpPr>
            <p:nvPr/>
          </p:nvGrpSpPr>
          <p:grpSpPr bwMode="auto">
            <a:xfrm>
              <a:off x="22761" y="3359"/>
              <a:ext cx="68" cy="24"/>
              <a:chOff x="22761" y="3359"/>
              <a:chExt cx="68" cy="24"/>
            </a:xfrm>
          </p:grpSpPr>
          <p:sp>
            <p:nvSpPr>
              <p:cNvPr id="6880" name="Freeform 2461"/>
              <p:cNvSpPr>
                <a:spLocks/>
              </p:cNvSpPr>
              <p:nvPr/>
            </p:nvSpPr>
            <p:spPr bwMode="auto">
              <a:xfrm>
                <a:off x="22761" y="3359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359 3359"/>
                  <a:gd name="T3" fmla="*/ 3359 h 24"/>
                  <a:gd name="T4" fmla="+- 0 22761 22761"/>
                  <a:gd name="T5" fmla="*/ T4 w 68"/>
                  <a:gd name="T6" fmla="+- 0 3379 3359"/>
                  <a:gd name="T7" fmla="*/ 3379 h 24"/>
                  <a:gd name="T8" fmla="+- 0 22761 22761"/>
                  <a:gd name="T9" fmla="*/ T8 w 68"/>
                  <a:gd name="T10" fmla="+- 0 3383 3359"/>
                  <a:gd name="T11" fmla="*/ 3383 h 24"/>
                  <a:gd name="T12" fmla="+- 0 22829 22761"/>
                  <a:gd name="T13" fmla="*/ T12 w 68"/>
                  <a:gd name="T14" fmla="+- 0 3383 3359"/>
                  <a:gd name="T15" fmla="*/ 3383 h 24"/>
                  <a:gd name="T16" fmla="+- 0 22829 22761"/>
                  <a:gd name="T17" fmla="*/ T16 w 68"/>
                  <a:gd name="T18" fmla="+- 0 3379 3359"/>
                  <a:gd name="T19" fmla="*/ 3379 h 24"/>
                  <a:gd name="T20" fmla="+- 0 22804 22761"/>
                  <a:gd name="T21" fmla="*/ T20 w 68"/>
                  <a:gd name="T22" fmla="+- 0 3379 3359"/>
                  <a:gd name="T23" fmla="*/ 3379 h 24"/>
                  <a:gd name="T24" fmla="+- 0 22804 22761"/>
                  <a:gd name="T25" fmla="*/ T24 w 68"/>
                  <a:gd name="T26" fmla="+- 0 3359 3359"/>
                  <a:gd name="T27" fmla="*/ 335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9" name="Group 2458"/>
            <p:cNvGrpSpPr>
              <a:grpSpLocks/>
            </p:cNvGrpSpPr>
            <p:nvPr/>
          </p:nvGrpSpPr>
          <p:grpSpPr bwMode="auto">
            <a:xfrm>
              <a:off x="22761" y="3436"/>
              <a:ext cx="68" cy="24"/>
              <a:chOff x="22761" y="3436"/>
              <a:chExt cx="68" cy="24"/>
            </a:xfrm>
          </p:grpSpPr>
          <p:sp>
            <p:nvSpPr>
              <p:cNvPr id="6879" name="Freeform 2459"/>
              <p:cNvSpPr>
                <a:spLocks/>
              </p:cNvSpPr>
              <p:nvPr/>
            </p:nvSpPr>
            <p:spPr bwMode="auto">
              <a:xfrm>
                <a:off x="22761" y="3436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436 3436"/>
                  <a:gd name="T3" fmla="*/ 3436 h 24"/>
                  <a:gd name="T4" fmla="+- 0 22761 22761"/>
                  <a:gd name="T5" fmla="*/ T4 w 68"/>
                  <a:gd name="T6" fmla="+- 0 3456 3436"/>
                  <a:gd name="T7" fmla="*/ 3456 h 24"/>
                  <a:gd name="T8" fmla="+- 0 22761 22761"/>
                  <a:gd name="T9" fmla="*/ T8 w 68"/>
                  <a:gd name="T10" fmla="+- 0 3460 3436"/>
                  <a:gd name="T11" fmla="*/ 3460 h 24"/>
                  <a:gd name="T12" fmla="+- 0 22829 22761"/>
                  <a:gd name="T13" fmla="*/ T12 w 68"/>
                  <a:gd name="T14" fmla="+- 0 3460 3436"/>
                  <a:gd name="T15" fmla="*/ 3460 h 24"/>
                  <a:gd name="T16" fmla="+- 0 22829 22761"/>
                  <a:gd name="T17" fmla="*/ T16 w 68"/>
                  <a:gd name="T18" fmla="+- 0 3456 3436"/>
                  <a:gd name="T19" fmla="*/ 3456 h 24"/>
                  <a:gd name="T20" fmla="+- 0 22804 22761"/>
                  <a:gd name="T21" fmla="*/ T20 w 68"/>
                  <a:gd name="T22" fmla="+- 0 3456 3436"/>
                  <a:gd name="T23" fmla="*/ 3456 h 24"/>
                  <a:gd name="T24" fmla="+- 0 22804 22761"/>
                  <a:gd name="T25" fmla="*/ T24 w 68"/>
                  <a:gd name="T26" fmla="+- 0 3436 3436"/>
                  <a:gd name="T27" fmla="*/ 3436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0" name="Group 2456"/>
            <p:cNvGrpSpPr>
              <a:grpSpLocks/>
            </p:cNvGrpSpPr>
            <p:nvPr/>
          </p:nvGrpSpPr>
          <p:grpSpPr bwMode="auto">
            <a:xfrm>
              <a:off x="22761" y="3321"/>
              <a:ext cx="68" cy="24"/>
              <a:chOff x="22761" y="3321"/>
              <a:chExt cx="68" cy="24"/>
            </a:xfrm>
          </p:grpSpPr>
          <p:sp>
            <p:nvSpPr>
              <p:cNvPr id="6878" name="Freeform 2457"/>
              <p:cNvSpPr>
                <a:spLocks/>
              </p:cNvSpPr>
              <p:nvPr/>
            </p:nvSpPr>
            <p:spPr bwMode="auto">
              <a:xfrm>
                <a:off x="22761" y="3321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321 3321"/>
                  <a:gd name="T3" fmla="*/ 3321 h 24"/>
                  <a:gd name="T4" fmla="+- 0 22761 22761"/>
                  <a:gd name="T5" fmla="*/ T4 w 68"/>
                  <a:gd name="T6" fmla="+- 0 3340 3321"/>
                  <a:gd name="T7" fmla="*/ 3340 h 24"/>
                  <a:gd name="T8" fmla="+- 0 22761 22761"/>
                  <a:gd name="T9" fmla="*/ T8 w 68"/>
                  <a:gd name="T10" fmla="+- 0 3345 3321"/>
                  <a:gd name="T11" fmla="*/ 3345 h 24"/>
                  <a:gd name="T12" fmla="+- 0 22829 22761"/>
                  <a:gd name="T13" fmla="*/ T12 w 68"/>
                  <a:gd name="T14" fmla="+- 0 3345 3321"/>
                  <a:gd name="T15" fmla="*/ 3345 h 24"/>
                  <a:gd name="T16" fmla="+- 0 22829 22761"/>
                  <a:gd name="T17" fmla="*/ T16 w 68"/>
                  <a:gd name="T18" fmla="+- 0 3340 3321"/>
                  <a:gd name="T19" fmla="*/ 3340 h 24"/>
                  <a:gd name="T20" fmla="+- 0 22804 22761"/>
                  <a:gd name="T21" fmla="*/ T20 w 68"/>
                  <a:gd name="T22" fmla="+- 0 3340 3321"/>
                  <a:gd name="T23" fmla="*/ 3340 h 24"/>
                  <a:gd name="T24" fmla="+- 0 22804 22761"/>
                  <a:gd name="T25" fmla="*/ T24 w 68"/>
                  <a:gd name="T26" fmla="+- 0 3321 3321"/>
                  <a:gd name="T27" fmla="*/ 3321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1" name="Group 2454"/>
            <p:cNvGrpSpPr>
              <a:grpSpLocks/>
            </p:cNvGrpSpPr>
            <p:nvPr/>
          </p:nvGrpSpPr>
          <p:grpSpPr bwMode="auto">
            <a:xfrm>
              <a:off x="22761" y="3398"/>
              <a:ext cx="68" cy="24"/>
              <a:chOff x="22761" y="3398"/>
              <a:chExt cx="68" cy="24"/>
            </a:xfrm>
          </p:grpSpPr>
          <p:sp>
            <p:nvSpPr>
              <p:cNvPr id="6877" name="Freeform 2455"/>
              <p:cNvSpPr>
                <a:spLocks/>
              </p:cNvSpPr>
              <p:nvPr/>
            </p:nvSpPr>
            <p:spPr bwMode="auto">
              <a:xfrm>
                <a:off x="22761" y="3398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398 3398"/>
                  <a:gd name="T3" fmla="*/ 3398 h 24"/>
                  <a:gd name="T4" fmla="+- 0 22761 22761"/>
                  <a:gd name="T5" fmla="*/ T4 w 68"/>
                  <a:gd name="T6" fmla="+- 0 3417 3398"/>
                  <a:gd name="T7" fmla="*/ 3417 h 24"/>
                  <a:gd name="T8" fmla="+- 0 22761 22761"/>
                  <a:gd name="T9" fmla="*/ T8 w 68"/>
                  <a:gd name="T10" fmla="+- 0 3422 3398"/>
                  <a:gd name="T11" fmla="*/ 3422 h 24"/>
                  <a:gd name="T12" fmla="+- 0 22829 22761"/>
                  <a:gd name="T13" fmla="*/ T12 w 68"/>
                  <a:gd name="T14" fmla="+- 0 3422 3398"/>
                  <a:gd name="T15" fmla="*/ 3422 h 24"/>
                  <a:gd name="T16" fmla="+- 0 22829 22761"/>
                  <a:gd name="T17" fmla="*/ T16 w 68"/>
                  <a:gd name="T18" fmla="+- 0 3417 3398"/>
                  <a:gd name="T19" fmla="*/ 3417 h 24"/>
                  <a:gd name="T20" fmla="+- 0 22804 22761"/>
                  <a:gd name="T21" fmla="*/ T20 w 68"/>
                  <a:gd name="T22" fmla="+- 0 3417 3398"/>
                  <a:gd name="T23" fmla="*/ 3417 h 24"/>
                  <a:gd name="T24" fmla="+- 0 22804 22761"/>
                  <a:gd name="T25" fmla="*/ T24 w 68"/>
                  <a:gd name="T26" fmla="+- 0 3398 3398"/>
                  <a:gd name="T27" fmla="*/ 339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2" name="Group 2452"/>
            <p:cNvGrpSpPr>
              <a:grpSpLocks/>
            </p:cNvGrpSpPr>
            <p:nvPr/>
          </p:nvGrpSpPr>
          <p:grpSpPr bwMode="auto">
            <a:xfrm>
              <a:off x="22761" y="3283"/>
              <a:ext cx="68" cy="24"/>
              <a:chOff x="22761" y="3283"/>
              <a:chExt cx="68" cy="24"/>
            </a:xfrm>
          </p:grpSpPr>
          <p:sp>
            <p:nvSpPr>
              <p:cNvPr id="6876" name="Freeform 2453"/>
              <p:cNvSpPr>
                <a:spLocks/>
              </p:cNvSpPr>
              <p:nvPr/>
            </p:nvSpPr>
            <p:spPr bwMode="auto">
              <a:xfrm>
                <a:off x="22761" y="3283"/>
                <a:ext cx="68" cy="24"/>
              </a:xfrm>
              <a:custGeom>
                <a:avLst/>
                <a:gdLst>
                  <a:gd name="T0" fmla="+- 0 22804 22761"/>
                  <a:gd name="T1" fmla="*/ T0 w 68"/>
                  <a:gd name="T2" fmla="+- 0 3283 3283"/>
                  <a:gd name="T3" fmla="*/ 3283 h 24"/>
                  <a:gd name="T4" fmla="+- 0 22761 22761"/>
                  <a:gd name="T5" fmla="*/ T4 w 68"/>
                  <a:gd name="T6" fmla="+- 0 3302 3283"/>
                  <a:gd name="T7" fmla="*/ 3302 h 24"/>
                  <a:gd name="T8" fmla="+- 0 22761 22761"/>
                  <a:gd name="T9" fmla="*/ T8 w 68"/>
                  <a:gd name="T10" fmla="+- 0 3307 3283"/>
                  <a:gd name="T11" fmla="*/ 3307 h 24"/>
                  <a:gd name="T12" fmla="+- 0 22829 22761"/>
                  <a:gd name="T13" fmla="*/ T12 w 68"/>
                  <a:gd name="T14" fmla="+- 0 3307 3283"/>
                  <a:gd name="T15" fmla="*/ 3307 h 24"/>
                  <a:gd name="T16" fmla="+- 0 22829 22761"/>
                  <a:gd name="T17" fmla="*/ T16 w 68"/>
                  <a:gd name="T18" fmla="+- 0 3302 3283"/>
                  <a:gd name="T19" fmla="*/ 3302 h 24"/>
                  <a:gd name="T20" fmla="+- 0 22804 22761"/>
                  <a:gd name="T21" fmla="*/ T20 w 68"/>
                  <a:gd name="T22" fmla="+- 0 3302 3283"/>
                  <a:gd name="T23" fmla="*/ 3302 h 24"/>
                  <a:gd name="T24" fmla="+- 0 22804 22761"/>
                  <a:gd name="T25" fmla="*/ T24 w 68"/>
                  <a:gd name="T26" fmla="+- 0 3283 3283"/>
                  <a:gd name="T27" fmla="*/ 328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3" name="Group 2450"/>
            <p:cNvGrpSpPr>
              <a:grpSpLocks/>
            </p:cNvGrpSpPr>
            <p:nvPr/>
          </p:nvGrpSpPr>
          <p:grpSpPr bwMode="auto">
            <a:xfrm>
              <a:off x="22488" y="3536"/>
              <a:ext cx="1968" cy="2"/>
              <a:chOff x="22488" y="3536"/>
              <a:chExt cx="1968" cy="2"/>
            </a:xfrm>
          </p:grpSpPr>
          <p:sp>
            <p:nvSpPr>
              <p:cNvPr id="6875" name="Freeform 2451"/>
              <p:cNvSpPr>
                <a:spLocks/>
              </p:cNvSpPr>
              <p:nvPr/>
            </p:nvSpPr>
            <p:spPr bwMode="auto">
              <a:xfrm>
                <a:off x="22488" y="3536"/>
                <a:ext cx="1968" cy="2"/>
              </a:xfrm>
              <a:custGeom>
                <a:avLst/>
                <a:gdLst>
                  <a:gd name="T0" fmla="+- 0 22488 22488"/>
                  <a:gd name="T1" fmla="*/ T0 w 1968"/>
                  <a:gd name="T2" fmla="+- 0 24456 22488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80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4" name="Group 2446"/>
            <p:cNvGrpSpPr>
              <a:grpSpLocks/>
            </p:cNvGrpSpPr>
            <p:nvPr/>
          </p:nvGrpSpPr>
          <p:grpSpPr bwMode="auto">
            <a:xfrm>
              <a:off x="22940" y="3245"/>
              <a:ext cx="185" cy="252"/>
              <a:chOff x="22940" y="3245"/>
              <a:chExt cx="185" cy="252"/>
            </a:xfrm>
          </p:grpSpPr>
          <p:sp>
            <p:nvSpPr>
              <p:cNvPr id="6872" name="Freeform 2449"/>
              <p:cNvSpPr>
                <a:spLocks/>
              </p:cNvSpPr>
              <p:nvPr/>
            </p:nvSpPr>
            <p:spPr bwMode="auto">
              <a:xfrm>
                <a:off x="22940" y="3245"/>
                <a:ext cx="185" cy="252"/>
              </a:xfrm>
              <a:custGeom>
                <a:avLst/>
                <a:gdLst>
                  <a:gd name="T0" fmla="+- 0 22971 22940"/>
                  <a:gd name="T1" fmla="*/ T0 w 185"/>
                  <a:gd name="T2" fmla="+- 0 3245 3245"/>
                  <a:gd name="T3" fmla="*/ 3245 h 252"/>
                  <a:gd name="T4" fmla="+- 0 22961 22940"/>
                  <a:gd name="T5" fmla="*/ T4 w 185"/>
                  <a:gd name="T6" fmla="+- 0 3245 3245"/>
                  <a:gd name="T7" fmla="*/ 3245 h 252"/>
                  <a:gd name="T8" fmla="+- 0 22957 22940"/>
                  <a:gd name="T9" fmla="*/ T8 w 185"/>
                  <a:gd name="T10" fmla="+- 0 3245 3245"/>
                  <a:gd name="T11" fmla="*/ 3245 h 252"/>
                  <a:gd name="T12" fmla="+- 0 22942 22940"/>
                  <a:gd name="T13" fmla="*/ T12 w 185"/>
                  <a:gd name="T14" fmla="+- 0 3249 3245"/>
                  <a:gd name="T15" fmla="*/ 3249 h 252"/>
                  <a:gd name="T16" fmla="+- 0 22941 22940"/>
                  <a:gd name="T17" fmla="*/ T16 w 185"/>
                  <a:gd name="T18" fmla="+- 0 3250 3245"/>
                  <a:gd name="T19" fmla="*/ 3250 h 252"/>
                  <a:gd name="T20" fmla="+- 0 22940 22940"/>
                  <a:gd name="T21" fmla="*/ T20 w 185"/>
                  <a:gd name="T22" fmla="+- 0 3251 3245"/>
                  <a:gd name="T23" fmla="*/ 3251 h 252"/>
                  <a:gd name="T24" fmla="+- 0 22940 22940"/>
                  <a:gd name="T25" fmla="*/ T24 w 185"/>
                  <a:gd name="T26" fmla="+- 0 3489 3245"/>
                  <a:gd name="T27" fmla="*/ 3489 h 252"/>
                  <a:gd name="T28" fmla="+- 0 22941 22940"/>
                  <a:gd name="T29" fmla="*/ T28 w 185"/>
                  <a:gd name="T30" fmla="+- 0 3491 3245"/>
                  <a:gd name="T31" fmla="*/ 3491 h 252"/>
                  <a:gd name="T32" fmla="+- 0 22942 22940"/>
                  <a:gd name="T33" fmla="*/ T32 w 185"/>
                  <a:gd name="T34" fmla="+- 0 3492 3245"/>
                  <a:gd name="T35" fmla="*/ 3492 h 252"/>
                  <a:gd name="T36" fmla="+- 0 22943 22940"/>
                  <a:gd name="T37" fmla="*/ T36 w 185"/>
                  <a:gd name="T38" fmla="+- 0 3493 3245"/>
                  <a:gd name="T39" fmla="*/ 3493 h 252"/>
                  <a:gd name="T40" fmla="+- 0 22961 22940"/>
                  <a:gd name="T41" fmla="*/ T40 w 185"/>
                  <a:gd name="T42" fmla="+- 0 3496 3245"/>
                  <a:gd name="T43" fmla="*/ 3496 h 252"/>
                  <a:gd name="T44" fmla="+- 0 22971 22940"/>
                  <a:gd name="T45" fmla="*/ T44 w 185"/>
                  <a:gd name="T46" fmla="+- 0 3496 3245"/>
                  <a:gd name="T47" fmla="*/ 3496 h 252"/>
                  <a:gd name="T48" fmla="+- 0 22991 22940"/>
                  <a:gd name="T49" fmla="*/ T48 w 185"/>
                  <a:gd name="T50" fmla="+- 0 3489 3245"/>
                  <a:gd name="T51" fmla="*/ 3489 h 252"/>
                  <a:gd name="T52" fmla="+- 0 22991 22940"/>
                  <a:gd name="T53" fmla="*/ T52 w 185"/>
                  <a:gd name="T54" fmla="+- 0 3388 3245"/>
                  <a:gd name="T55" fmla="*/ 3388 h 252"/>
                  <a:gd name="T56" fmla="+- 0 23084 22940"/>
                  <a:gd name="T57" fmla="*/ T56 w 185"/>
                  <a:gd name="T58" fmla="+- 0 3388 3245"/>
                  <a:gd name="T59" fmla="*/ 3388 h 252"/>
                  <a:gd name="T60" fmla="+- 0 23054 22940"/>
                  <a:gd name="T61" fmla="*/ T60 w 185"/>
                  <a:gd name="T62" fmla="+- 0 3365 3245"/>
                  <a:gd name="T63" fmla="*/ 3365 h 252"/>
                  <a:gd name="T64" fmla="+- 0 23079 22940"/>
                  <a:gd name="T65" fmla="*/ T64 w 185"/>
                  <a:gd name="T66" fmla="+- 0 3346 3245"/>
                  <a:gd name="T67" fmla="*/ 3346 h 252"/>
                  <a:gd name="T68" fmla="+- 0 22991 22940"/>
                  <a:gd name="T69" fmla="*/ T68 w 185"/>
                  <a:gd name="T70" fmla="+- 0 3346 3245"/>
                  <a:gd name="T71" fmla="*/ 3346 h 252"/>
                  <a:gd name="T72" fmla="+- 0 22991 22940"/>
                  <a:gd name="T73" fmla="*/ T72 w 185"/>
                  <a:gd name="T74" fmla="+- 0 3251 3245"/>
                  <a:gd name="T75" fmla="*/ 3251 h 252"/>
                  <a:gd name="T76" fmla="+- 0 22975 22940"/>
                  <a:gd name="T77" fmla="*/ T76 w 185"/>
                  <a:gd name="T78" fmla="+- 0 3245 3245"/>
                  <a:gd name="T79" fmla="*/ 3245 h 252"/>
                  <a:gd name="T80" fmla="+- 0 22971 22940"/>
                  <a:gd name="T81" fmla="*/ T80 w 185"/>
                  <a:gd name="T82" fmla="+- 0 3245 3245"/>
                  <a:gd name="T83" fmla="*/ 324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</a:cxnLst>
                <a:rect l="0" t="0" r="r" b="b"/>
                <a:pathLst>
                  <a:path w="185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244"/>
                    </a:lnTo>
                    <a:lnTo>
                      <a:pt x="1" y="246"/>
                    </a:lnTo>
                    <a:lnTo>
                      <a:pt x="2" y="247"/>
                    </a:lnTo>
                    <a:lnTo>
                      <a:pt x="3" y="248"/>
                    </a:lnTo>
                    <a:lnTo>
                      <a:pt x="21" y="251"/>
                    </a:lnTo>
                    <a:lnTo>
                      <a:pt x="31" y="251"/>
                    </a:lnTo>
                    <a:lnTo>
                      <a:pt x="51" y="244"/>
                    </a:lnTo>
                    <a:lnTo>
                      <a:pt x="51" y="143"/>
                    </a:lnTo>
                    <a:lnTo>
                      <a:pt x="144" y="143"/>
                    </a:lnTo>
                    <a:lnTo>
                      <a:pt x="114" y="120"/>
                    </a:lnTo>
                    <a:lnTo>
                      <a:pt x="139" y="101"/>
                    </a:lnTo>
                    <a:lnTo>
                      <a:pt x="51" y="101"/>
                    </a:lnTo>
                    <a:lnTo>
                      <a:pt x="51" y="6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73" name="Freeform 2448"/>
              <p:cNvSpPr>
                <a:spLocks/>
              </p:cNvSpPr>
              <p:nvPr/>
            </p:nvSpPr>
            <p:spPr bwMode="auto">
              <a:xfrm>
                <a:off x="22940" y="3245"/>
                <a:ext cx="185" cy="252"/>
              </a:xfrm>
              <a:custGeom>
                <a:avLst/>
                <a:gdLst>
                  <a:gd name="T0" fmla="+- 0 23084 22940"/>
                  <a:gd name="T1" fmla="*/ T0 w 185"/>
                  <a:gd name="T2" fmla="+- 0 3388 3245"/>
                  <a:gd name="T3" fmla="*/ 3388 h 252"/>
                  <a:gd name="T4" fmla="+- 0 23008 22940"/>
                  <a:gd name="T5" fmla="*/ T4 w 185"/>
                  <a:gd name="T6" fmla="+- 0 3388 3245"/>
                  <a:gd name="T7" fmla="*/ 3388 h 252"/>
                  <a:gd name="T8" fmla="+- 0 23014 22940"/>
                  <a:gd name="T9" fmla="*/ T8 w 185"/>
                  <a:gd name="T10" fmla="+- 0 3389 3245"/>
                  <a:gd name="T11" fmla="*/ 3389 h 252"/>
                  <a:gd name="T12" fmla="+- 0 23023 22940"/>
                  <a:gd name="T13" fmla="*/ T12 w 185"/>
                  <a:gd name="T14" fmla="+- 0 3392 3245"/>
                  <a:gd name="T15" fmla="*/ 3392 h 252"/>
                  <a:gd name="T16" fmla="+- 0 23050 22940"/>
                  <a:gd name="T17" fmla="*/ T16 w 185"/>
                  <a:gd name="T18" fmla="+- 0 3431 3245"/>
                  <a:gd name="T19" fmla="*/ 3431 h 252"/>
                  <a:gd name="T20" fmla="+- 0 23070 22940"/>
                  <a:gd name="T21" fmla="*/ T20 w 185"/>
                  <a:gd name="T22" fmla="+- 0 3487 3245"/>
                  <a:gd name="T23" fmla="*/ 3487 h 252"/>
                  <a:gd name="T24" fmla="+- 0 23093 22940"/>
                  <a:gd name="T25" fmla="*/ T24 w 185"/>
                  <a:gd name="T26" fmla="+- 0 3496 3245"/>
                  <a:gd name="T27" fmla="*/ 3496 h 252"/>
                  <a:gd name="T28" fmla="+- 0 23104 22940"/>
                  <a:gd name="T29" fmla="*/ T28 w 185"/>
                  <a:gd name="T30" fmla="+- 0 3496 3245"/>
                  <a:gd name="T31" fmla="*/ 3496 h 252"/>
                  <a:gd name="T32" fmla="+- 0 23125 22940"/>
                  <a:gd name="T33" fmla="*/ T32 w 185"/>
                  <a:gd name="T34" fmla="+- 0 3490 3245"/>
                  <a:gd name="T35" fmla="*/ 3490 h 252"/>
                  <a:gd name="T36" fmla="+- 0 23125 22940"/>
                  <a:gd name="T37" fmla="*/ T36 w 185"/>
                  <a:gd name="T38" fmla="+- 0 3487 3245"/>
                  <a:gd name="T39" fmla="*/ 3487 h 252"/>
                  <a:gd name="T40" fmla="+- 0 23100 22940"/>
                  <a:gd name="T41" fmla="*/ T40 w 185"/>
                  <a:gd name="T42" fmla="+- 0 3421 3245"/>
                  <a:gd name="T43" fmla="*/ 3421 h 252"/>
                  <a:gd name="T44" fmla="+- 0 23097 22940"/>
                  <a:gd name="T45" fmla="*/ T44 w 185"/>
                  <a:gd name="T46" fmla="+- 0 3412 3245"/>
                  <a:gd name="T47" fmla="*/ 3412 h 252"/>
                  <a:gd name="T48" fmla="+- 0 23093 22940"/>
                  <a:gd name="T49" fmla="*/ T48 w 185"/>
                  <a:gd name="T50" fmla="+- 0 3404 3245"/>
                  <a:gd name="T51" fmla="*/ 3404 h 252"/>
                  <a:gd name="T52" fmla="+- 0 23087 22940"/>
                  <a:gd name="T53" fmla="*/ T52 w 185"/>
                  <a:gd name="T54" fmla="+- 0 3392 3245"/>
                  <a:gd name="T55" fmla="*/ 3392 h 252"/>
                  <a:gd name="T56" fmla="+- 0 23084 22940"/>
                  <a:gd name="T57" fmla="*/ T56 w 185"/>
                  <a:gd name="T58" fmla="+- 0 3388 3245"/>
                  <a:gd name="T59" fmla="*/ 338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3"/>
                    </a:moveTo>
                    <a:lnTo>
                      <a:pt x="68" y="143"/>
                    </a:lnTo>
                    <a:lnTo>
                      <a:pt x="74" y="144"/>
                    </a:lnTo>
                    <a:lnTo>
                      <a:pt x="83" y="147"/>
                    </a:lnTo>
                    <a:lnTo>
                      <a:pt x="110" y="186"/>
                    </a:lnTo>
                    <a:lnTo>
                      <a:pt x="130" y="242"/>
                    </a:lnTo>
                    <a:lnTo>
                      <a:pt x="153" y="251"/>
                    </a:lnTo>
                    <a:lnTo>
                      <a:pt x="164" y="251"/>
                    </a:lnTo>
                    <a:lnTo>
                      <a:pt x="185" y="245"/>
                    </a:lnTo>
                    <a:lnTo>
                      <a:pt x="185" y="242"/>
                    </a:lnTo>
                    <a:lnTo>
                      <a:pt x="160" y="176"/>
                    </a:lnTo>
                    <a:lnTo>
                      <a:pt x="157" y="167"/>
                    </a:lnTo>
                    <a:lnTo>
                      <a:pt x="153" y="159"/>
                    </a:lnTo>
                    <a:lnTo>
                      <a:pt x="147" y="147"/>
                    </a:lnTo>
                    <a:lnTo>
                      <a:pt x="144" y="14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74" name="Freeform 2447"/>
              <p:cNvSpPr>
                <a:spLocks/>
              </p:cNvSpPr>
              <p:nvPr/>
            </p:nvSpPr>
            <p:spPr bwMode="auto">
              <a:xfrm>
                <a:off x="22940" y="3245"/>
                <a:ext cx="185" cy="252"/>
              </a:xfrm>
              <a:custGeom>
                <a:avLst/>
                <a:gdLst>
                  <a:gd name="T0" fmla="+- 0 23097 22940"/>
                  <a:gd name="T1" fmla="*/ T0 w 185"/>
                  <a:gd name="T2" fmla="+- 0 3245 3245"/>
                  <a:gd name="T3" fmla="*/ 3245 h 252"/>
                  <a:gd name="T4" fmla="+- 0 23087 22940"/>
                  <a:gd name="T5" fmla="*/ T4 w 185"/>
                  <a:gd name="T6" fmla="+- 0 3245 3245"/>
                  <a:gd name="T7" fmla="*/ 3245 h 252"/>
                  <a:gd name="T8" fmla="+- 0 23082 22940"/>
                  <a:gd name="T9" fmla="*/ T8 w 185"/>
                  <a:gd name="T10" fmla="+- 0 3245 3245"/>
                  <a:gd name="T11" fmla="*/ 3245 h 252"/>
                  <a:gd name="T12" fmla="+- 0 23048 22940"/>
                  <a:gd name="T13" fmla="*/ T12 w 185"/>
                  <a:gd name="T14" fmla="+- 0 3304 3245"/>
                  <a:gd name="T15" fmla="*/ 3304 h 252"/>
                  <a:gd name="T16" fmla="+- 0 23045 22940"/>
                  <a:gd name="T17" fmla="*/ T16 w 185"/>
                  <a:gd name="T18" fmla="+- 0 3312 3245"/>
                  <a:gd name="T19" fmla="*/ 3312 h 252"/>
                  <a:gd name="T20" fmla="+- 0 23008 22940"/>
                  <a:gd name="T21" fmla="*/ T20 w 185"/>
                  <a:gd name="T22" fmla="+- 0 3346 3245"/>
                  <a:gd name="T23" fmla="*/ 3346 h 252"/>
                  <a:gd name="T24" fmla="+- 0 23079 22940"/>
                  <a:gd name="T25" fmla="*/ T24 w 185"/>
                  <a:gd name="T26" fmla="+- 0 3346 3245"/>
                  <a:gd name="T27" fmla="*/ 3346 h 252"/>
                  <a:gd name="T28" fmla="+- 0 23096 22940"/>
                  <a:gd name="T29" fmla="*/ T28 w 185"/>
                  <a:gd name="T30" fmla="+- 0 3312 3245"/>
                  <a:gd name="T31" fmla="*/ 3312 h 252"/>
                  <a:gd name="T32" fmla="+- 0 23113 22940"/>
                  <a:gd name="T33" fmla="*/ T32 w 185"/>
                  <a:gd name="T34" fmla="+- 0 3268 3245"/>
                  <a:gd name="T35" fmla="*/ 3268 h 252"/>
                  <a:gd name="T36" fmla="+- 0 23114 22940"/>
                  <a:gd name="T37" fmla="*/ T36 w 185"/>
                  <a:gd name="T38" fmla="+- 0 3264 3245"/>
                  <a:gd name="T39" fmla="*/ 3264 h 252"/>
                  <a:gd name="T40" fmla="+- 0 23115 22940"/>
                  <a:gd name="T41" fmla="*/ T40 w 185"/>
                  <a:gd name="T42" fmla="+- 0 3261 3245"/>
                  <a:gd name="T43" fmla="*/ 3261 h 252"/>
                  <a:gd name="T44" fmla="+- 0 23116 22940"/>
                  <a:gd name="T45" fmla="*/ T44 w 185"/>
                  <a:gd name="T46" fmla="+- 0 3258 3245"/>
                  <a:gd name="T47" fmla="*/ 3258 h 252"/>
                  <a:gd name="T48" fmla="+- 0 23117 22940"/>
                  <a:gd name="T49" fmla="*/ T48 w 185"/>
                  <a:gd name="T50" fmla="+- 0 3256 3245"/>
                  <a:gd name="T51" fmla="*/ 3256 h 252"/>
                  <a:gd name="T52" fmla="+- 0 23117 22940"/>
                  <a:gd name="T53" fmla="*/ T52 w 185"/>
                  <a:gd name="T54" fmla="+- 0 3254 3245"/>
                  <a:gd name="T55" fmla="*/ 3254 h 252"/>
                  <a:gd name="T56" fmla="+- 0 23117 22940"/>
                  <a:gd name="T57" fmla="*/ T56 w 185"/>
                  <a:gd name="T58" fmla="+- 0 3251 3245"/>
                  <a:gd name="T59" fmla="*/ 3251 h 252"/>
                  <a:gd name="T60" fmla="+- 0 23117 22940"/>
                  <a:gd name="T61" fmla="*/ T60 w 185"/>
                  <a:gd name="T62" fmla="+- 0 3250 3245"/>
                  <a:gd name="T63" fmla="*/ 3250 h 252"/>
                  <a:gd name="T64" fmla="+- 0 23101 22940"/>
                  <a:gd name="T65" fmla="*/ T64 w 185"/>
                  <a:gd name="T66" fmla="+- 0 3245 3245"/>
                  <a:gd name="T67" fmla="*/ 3245 h 252"/>
                  <a:gd name="T68" fmla="+- 0 23097 22940"/>
                  <a:gd name="T69" fmla="*/ T68 w 185"/>
                  <a:gd name="T70" fmla="+- 0 3245 3245"/>
                  <a:gd name="T71" fmla="*/ 324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7" y="0"/>
                    </a:lnTo>
                    <a:lnTo>
                      <a:pt x="142" y="0"/>
                    </a:lnTo>
                    <a:lnTo>
                      <a:pt x="108" y="59"/>
                    </a:lnTo>
                    <a:lnTo>
                      <a:pt x="105" y="67"/>
                    </a:lnTo>
                    <a:lnTo>
                      <a:pt x="68" y="101"/>
                    </a:lnTo>
                    <a:lnTo>
                      <a:pt x="139" y="101"/>
                    </a:lnTo>
                    <a:lnTo>
                      <a:pt x="156" y="67"/>
                    </a:lnTo>
                    <a:lnTo>
                      <a:pt x="173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6" y="13"/>
                    </a:lnTo>
                    <a:lnTo>
                      <a:pt x="177" y="11"/>
                    </a:lnTo>
                    <a:lnTo>
                      <a:pt x="177" y="9"/>
                    </a:lnTo>
                    <a:lnTo>
                      <a:pt x="177" y="6"/>
                    </a:lnTo>
                    <a:lnTo>
                      <a:pt x="177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5" name="Group 2442"/>
            <p:cNvGrpSpPr>
              <a:grpSpLocks/>
            </p:cNvGrpSpPr>
            <p:nvPr/>
          </p:nvGrpSpPr>
          <p:grpSpPr bwMode="auto">
            <a:xfrm>
              <a:off x="23127" y="3245"/>
              <a:ext cx="213" cy="254"/>
              <a:chOff x="23127" y="3245"/>
              <a:chExt cx="213" cy="254"/>
            </a:xfrm>
          </p:grpSpPr>
          <p:sp>
            <p:nvSpPr>
              <p:cNvPr id="6869" name="Freeform 2445"/>
              <p:cNvSpPr>
                <a:spLocks/>
              </p:cNvSpPr>
              <p:nvPr/>
            </p:nvSpPr>
            <p:spPr bwMode="auto">
              <a:xfrm>
                <a:off x="23127" y="3245"/>
                <a:ext cx="213" cy="254"/>
              </a:xfrm>
              <a:custGeom>
                <a:avLst/>
                <a:gdLst>
                  <a:gd name="T0" fmla="+- 0 23162 23127"/>
                  <a:gd name="T1" fmla="*/ T0 w 213"/>
                  <a:gd name="T2" fmla="+- 0 3446 3245"/>
                  <a:gd name="T3" fmla="*/ 3446 h 254"/>
                  <a:gd name="T4" fmla="+- 0 23158 23127"/>
                  <a:gd name="T5" fmla="*/ T4 w 213"/>
                  <a:gd name="T6" fmla="+- 0 3446 3245"/>
                  <a:gd name="T7" fmla="*/ 3446 h 254"/>
                  <a:gd name="T8" fmla="+- 0 23157 23127"/>
                  <a:gd name="T9" fmla="*/ T8 w 213"/>
                  <a:gd name="T10" fmla="+- 0 3447 3245"/>
                  <a:gd name="T11" fmla="*/ 3447 h 254"/>
                  <a:gd name="T12" fmla="+- 0 23155 23127"/>
                  <a:gd name="T13" fmla="*/ T12 w 213"/>
                  <a:gd name="T14" fmla="+- 0 3453 3245"/>
                  <a:gd name="T15" fmla="*/ 3453 h 254"/>
                  <a:gd name="T16" fmla="+- 0 23154 23127"/>
                  <a:gd name="T17" fmla="*/ T16 w 213"/>
                  <a:gd name="T18" fmla="+- 0 3459 3245"/>
                  <a:gd name="T19" fmla="*/ 3459 h 254"/>
                  <a:gd name="T20" fmla="+- 0 23154 23127"/>
                  <a:gd name="T21" fmla="*/ T20 w 213"/>
                  <a:gd name="T22" fmla="+- 0 3471 3245"/>
                  <a:gd name="T23" fmla="*/ 3471 h 254"/>
                  <a:gd name="T24" fmla="+- 0 23154 23127"/>
                  <a:gd name="T25" fmla="*/ T24 w 213"/>
                  <a:gd name="T26" fmla="+- 0 3474 3245"/>
                  <a:gd name="T27" fmla="*/ 3474 h 254"/>
                  <a:gd name="T28" fmla="+- 0 23155 23127"/>
                  <a:gd name="T29" fmla="*/ T28 w 213"/>
                  <a:gd name="T30" fmla="+- 0 3479 3245"/>
                  <a:gd name="T31" fmla="*/ 3479 h 254"/>
                  <a:gd name="T32" fmla="+- 0 23155 23127"/>
                  <a:gd name="T33" fmla="*/ T32 w 213"/>
                  <a:gd name="T34" fmla="+- 0 3481 3245"/>
                  <a:gd name="T35" fmla="*/ 3481 h 254"/>
                  <a:gd name="T36" fmla="+- 0 23155 23127"/>
                  <a:gd name="T37" fmla="*/ T36 w 213"/>
                  <a:gd name="T38" fmla="+- 0 3483 3245"/>
                  <a:gd name="T39" fmla="*/ 3483 h 254"/>
                  <a:gd name="T40" fmla="+- 0 23156 23127"/>
                  <a:gd name="T41" fmla="*/ T40 w 213"/>
                  <a:gd name="T42" fmla="+- 0 3485 3245"/>
                  <a:gd name="T43" fmla="*/ 3485 h 254"/>
                  <a:gd name="T44" fmla="+- 0 23188 23127"/>
                  <a:gd name="T45" fmla="*/ T44 w 213"/>
                  <a:gd name="T46" fmla="+- 0 3499 3245"/>
                  <a:gd name="T47" fmla="*/ 3499 h 254"/>
                  <a:gd name="T48" fmla="+- 0 23201 23127"/>
                  <a:gd name="T49" fmla="*/ T48 w 213"/>
                  <a:gd name="T50" fmla="+- 0 3499 3245"/>
                  <a:gd name="T51" fmla="*/ 3499 h 254"/>
                  <a:gd name="T52" fmla="+- 0 23259 23127"/>
                  <a:gd name="T53" fmla="*/ T52 w 213"/>
                  <a:gd name="T54" fmla="+- 0 3454 3245"/>
                  <a:gd name="T55" fmla="*/ 3454 h 254"/>
                  <a:gd name="T56" fmla="+- 0 23182 23127"/>
                  <a:gd name="T57" fmla="*/ T56 w 213"/>
                  <a:gd name="T58" fmla="+- 0 3454 3245"/>
                  <a:gd name="T59" fmla="*/ 3454 h 254"/>
                  <a:gd name="T60" fmla="+- 0 23179 23127"/>
                  <a:gd name="T61" fmla="*/ T60 w 213"/>
                  <a:gd name="T62" fmla="+- 0 3453 3245"/>
                  <a:gd name="T63" fmla="*/ 3453 h 254"/>
                  <a:gd name="T64" fmla="+- 0 23163 23127"/>
                  <a:gd name="T65" fmla="*/ T64 w 213"/>
                  <a:gd name="T66" fmla="+- 0 3446 3245"/>
                  <a:gd name="T67" fmla="*/ 3446 h 254"/>
                  <a:gd name="T68" fmla="+- 0 23162 23127"/>
                  <a:gd name="T69" fmla="*/ T68 w 213"/>
                  <a:gd name="T70" fmla="+- 0 3446 3245"/>
                  <a:gd name="T71" fmla="*/ 3446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13" h="254">
                    <a:moveTo>
                      <a:pt x="35" y="201"/>
                    </a:moveTo>
                    <a:lnTo>
                      <a:pt x="31" y="201"/>
                    </a:lnTo>
                    <a:lnTo>
                      <a:pt x="30" y="202"/>
                    </a:lnTo>
                    <a:lnTo>
                      <a:pt x="28" y="208"/>
                    </a:lnTo>
                    <a:lnTo>
                      <a:pt x="27" y="214"/>
                    </a:lnTo>
                    <a:lnTo>
                      <a:pt x="27" y="226"/>
                    </a:lnTo>
                    <a:lnTo>
                      <a:pt x="27" y="229"/>
                    </a:lnTo>
                    <a:lnTo>
                      <a:pt x="28" y="234"/>
                    </a:lnTo>
                    <a:lnTo>
                      <a:pt x="28" y="236"/>
                    </a:lnTo>
                    <a:lnTo>
                      <a:pt x="28" y="238"/>
                    </a:lnTo>
                    <a:lnTo>
                      <a:pt x="29" y="240"/>
                    </a:lnTo>
                    <a:lnTo>
                      <a:pt x="61" y="254"/>
                    </a:lnTo>
                    <a:lnTo>
                      <a:pt x="74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8"/>
                    </a:lnTo>
                    <a:lnTo>
                      <a:pt x="36" y="201"/>
                    </a:lnTo>
                    <a:lnTo>
                      <a:pt x="35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70" name="Freeform 2444"/>
              <p:cNvSpPr>
                <a:spLocks/>
              </p:cNvSpPr>
              <p:nvPr/>
            </p:nvSpPr>
            <p:spPr bwMode="auto">
              <a:xfrm>
                <a:off x="23127" y="3245"/>
                <a:ext cx="213" cy="254"/>
              </a:xfrm>
              <a:custGeom>
                <a:avLst/>
                <a:gdLst>
                  <a:gd name="T0" fmla="+- 0 23158 23127"/>
                  <a:gd name="T1" fmla="*/ T0 w 213"/>
                  <a:gd name="T2" fmla="+- 0 3245 3245"/>
                  <a:gd name="T3" fmla="*/ 3245 h 254"/>
                  <a:gd name="T4" fmla="+- 0 23146 23127"/>
                  <a:gd name="T5" fmla="*/ T4 w 213"/>
                  <a:gd name="T6" fmla="+- 0 3245 3245"/>
                  <a:gd name="T7" fmla="*/ 3245 h 254"/>
                  <a:gd name="T8" fmla="+- 0 23141 23127"/>
                  <a:gd name="T9" fmla="*/ T8 w 213"/>
                  <a:gd name="T10" fmla="+- 0 3245 3245"/>
                  <a:gd name="T11" fmla="*/ 3245 h 254"/>
                  <a:gd name="T12" fmla="+- 0 23134 23127"/>
                  <a:gd name="T13" fmla="*/ T12 w 213"/>
                  <a:gd name="T14" fmla="+- 0 3246 3245"/>
                  <a:gd name="T15" fmla="*/ 3246 h 254"/>
                  <a:gd name="T16" fmla="+- 0 23131 23127"/>
                  <a:gd name="T17" fmla="*/ T16 w 213"/>
                  <a:gd name="T18" fmla="+- 0 3247 3245"/>
                  <a:gd name="T19" fmla="*/ 3247 h 254"/>
                  <a:gd name="T20" fmla="+- 0 23128 23127"/>
                  <a:gd name="T21" fmla="*/ T20 w 213"/>
                  <a:gd name="T22" fmla="+- 0 3249 3245"/>
                  <a:gd name="T23" fmla="*/ 3249 h 254"/>
                  <a:gd name="T24" fmla="+- 0 23127 23127"/>
                  <a:gd name="T25" fmla="*/ T24 w 213"/>
                  <a:gd name="T26" fmla="+- 0 3251 3245"/>
                  <a:gd name="T27" fmla="*/ 3251 h 254"/>
                  <a:gd name="T28" fmla="+- 0 23128 23127"/>
                  <a:gd name="T29" fmla="*/ T28 w 213"/>
                  <a:gd name="T30" fmla="+- 0 3256 3245"/>
                  <a:gd name="T31" fmla="*/ 3256 h 254"/>
                  <a:gd name="T32" fmla="+- 0 23129 23127"/>
                  <a:gd name="T33" fmla="*/ T32 w 213"/>
                  <a:gd name="T34" fmla="+- 0 3260 3245"/>
                  <a:gd name="T35" fmla="*/ 3260 h 254"/>
                  <a:gd name="T36" fmla="+- 0 23131 23127"/>
                  <a:gd name="T37" fmla="*/ T36 w 213"/>
                  <a:gd name="T38" fmla="+- 0 3264 3245"/>
                  <a:gd name="T39" fmla="*/ 3264 h 254"/>
                  <a:gd name="T40" fmla="+- 0 23213 23127"/>
                  <a:gd name="T41" fmla="*/ T40 w 213"/>
                  <a:gd name="T42" fmla="+- 0 3431 3245"/>
                  <a:gd name="T43" fmla="*/ 3431 h 254"/>
                  <a:gd name="T44" fmla="+- 0 23211 23127"/>
                  <a:gd name="T45" fmla="*/ T44 w 213"/>
                  <a:gd name="T46" fmla="+- 0 3436 3245"/>
                  <a:gd name="T47" fmla="*/ 3436 h 254"/>
                  <a:gd name="T48" fmla="+- 0 23189 23127"/>
                  <a:gd name="T49" fmla="*/ T48 w 213"/>
                  <a:gd name="T50" fmla="+- 0 3454 3245"/>
                  <a:gd name="T51" fmla="*/ 3454 h 254"/>
                  <a:gd name="T52" fmla="+- 0 23259 23127"/>
                  <a:gd name="T53" fmla="*/ T52 w 213"/>
                  <a:gd name="T54" fmla="+- 0 3454 3245"/>
                  <a:gd name="T55" fmla="*/ 3454 h 254"/>
                  <a:gd name="T56" fmla="+- 0 23260 23127"/>
                  <a:gd name="T57" fmla="*/ T56 w 213"/>
                  <a:gd name="T58" fmla="+- 0 3453 3245"/>
                  <a:gd name="T59" fmla="*/ 3453 h 254"/>
                  <a:gd name="T60" fmla="+- 0 23266 23127"/>
                  <a:gd name="T61" fmla="*/ T60 w 213"/>
                  <a:gd name="T62" fmla="+- 0 3441 3245"/>
                  <a:gd name="T63" fmla="*/ 3441 h 254"/>
                  <a:gd name="T64" fmla="+- 0 23271 23127"/>
                  <a:gd name="T65" fmla="*/ T64 w 213"/>
                  <a:gd name="T66" fmla="+- 0 3426 3245"/>
                  <a:gd name="T67" fmla="*/ 3426 h 254"/>
                  <a:gd name="T68" fmla="+- 0 23289 23127"/>
                  <a:gd name="T69" fmla="*/ T68 w 213"/>
                  <a:gd name="T70" fmla="+- 0 3381 3245"/>
                  <a:gd name="T71" fmla="*/ 3381 h 254"/>
                  <a:gd name="T72" fmla="+- 0 23240 23127"/>
                  <a:gd name="T73" fmla="*/ T72 w 213"/>
                  <a:gd name="T74" fmla="+- 0 3381 3245"/>
                  <a:gd name="T75" fmla="*/ 3381 h 254"/>
                  <a:gd name="T76" fmla="+- 0 23236 23127"/>
                  <a:gd name="T77" fmla="*/ T76 w 213"/>
                  <a:gd name="T78" fmla="+- 0 3372 3245"/>
                  <a:gd name="T79" fmla="*/ 3372 h 254"/>
                  <a:gd name="T80" fmla="+- 0 23233 23127"/>
                  <a:gd name="T81" fmla="*/ T80 w 213"/>
                  <a:gd name="T82" fmla="+- 0 3364 3245"/>
                  <a:gd name="T83" fmla="*/ 3364 h 254"/>
                  <a:gd name="T84" fmla="+- 0 23226 23127"/>
                  <a:gd name="T85" fmla="*/ T84 w 213"/>
                  <a:gd name="T86" fmla="+- 0 3348 3245"/>
                  <a:gd name="T87" fmla="*/ 3348 h 254"/>
                  <a:gd name="T88" fmla="+- 0 23222 23127"/>
                  <a:gd name="T89" fmla="*/ T88 w 213"/>
                  <a:gd name="T90" fmla="+- 0 3340 3245"/>
                  <a:gd name="T91" fmla="*/ 3340 h 254"/>
                  <a:gd name="T92" fmla="+- 0 23219 23127"/>
                  <a:gd name="T93" fmla="*/ T92 w 213"/>
                  <a:gd name="T94" fmla="+- 0 3332 3245"/>
                  <a:gd name="T95" fmla="*/ 3332 h 254"/>
                  <a:gd name="T96" fmla="+- 0 23184 23127"/>
                  <a:gd name="T97" fmla="*/ T96 w 213"/>
                  <a:gd name="T98" fmla="+- 0 3257 3245"/>
                  <a:gd name="T99" fmla="*/ 3257 h 254"/>
                  <a:gd name="T100" fmla="+- 0 23163 23127"/>
                  <a:gd name="T101" fmla="*/ T100 w 213"/>
                  <a:gd name="T102" fmla="+- 0 3245 3245"/>
                  <a:gd name="T103" fmla="*/ 3245 h 254"/>
                  <a:gd name="T104" fmla="+- 0 23158 23127"/>
                  <a:gd name="T105" fmla="*/ T104 w 213"/>
                  <a:gd name="T106" fmla="+- 0 3245 3245"/>
                  <a:gd name="T107" fmla="*/ 3245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1" y="0"/>
                    </a:moveTo>
                    <a:lnTo>
                      <a:pt x="19" y="0"/>
                    </a:lnTo>
                    <a:lnTo>
                      <a:pt x="14" y="0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11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86" y="186"/>
                    </a:lnTo>
                    <a:lnTo>
                      <a:pt x="84" y="191"/>
                    </a:lnTo>
                    <a:lnTo>
                      <a:pt x="62" y="209"/>
                    </a:lnTo>
                    <a:lnTo>
                      <a:pt x="132" y="209"/>
                    </a:lnTo>
                    <a:lnTo>
                      <a:pt x="133" y="208"/>
                    </a:lnTo>
                    <a:lnTo>
                      <a:pt x="139" y="196"/>
                    </a:lnTo>
                    <a:lnTo>
                      <a:pt x="144" y="181"/>
                    </a:lnTo>
                    <a:lnTo>
                      <a:pt x="162" y="136"/>
                    </a:lnTo>
                    <a:lnTo>
                      <a:pt x="113" y="136"/>
                    </a:lnTo>
                    <a:lnTo>
                      <a:pt x="109" y="127"/>
                    </a:lnTo>
                    <a:lnTo>
                      <a:pt x="106" y="119"/>
                    </a:lnTo>
                    <a:lnTo>
                      <a:pt x="99" y="103"/>
                    </a:lnTo>
                    <a:lnTo>
                      <a:pt x="95" y="95"/>
                    </a:lnTo>
                    <a:lnTo>
                      <a:pt x="92" y="87"/>
                    </a:lnTo>
                    <a:lnTo>
                      <a:pt x="57" y="12"/>
                    </a:lnTo>
                    <a:lnTo>
                      <a:pt x="36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71" name="Freeform 2443"/>
              <p:cNvSpPr>
                <a:spLocks/>
              </p:cNvSpPr>
              <p:nvPr/>
            </p:nvSpPr>
            <p:spPr bwMode="auto">
              <a:xfrm>
                <a:off x="23127" y="3245"/>
                <a:ext cx="213" cy="254"/>
              </a:xfrm>
              <a:custGeom>
                <a:avLst/>
                <a:gdLst>
                  <a:gd name="T0" fmla="+- 0 23322 23127"/>
                  <a:gd name="T1" fmla="*/ T0 w 213"/>
                  <a:gd name="T2" fmla="+- 0 3245 3245"/>
                  <a:gd name="T3" fmla="*/ 3245 h 254"/>
                  <a:gd name="T4" fmla="+- 0 23310 23127"/>
                  <a:gd name="T5" fmla="*/ T4 w 213"/>
                  <a:gd name="T6" fmla="+- 0 3245 3245"/>
                  <a:gd name="T7" fmla="*/ 3245 h 254"/>
                  <a:gd name="T8" fmla="+- 0 23306 23127"/>
                  <a:gd name="T9" fmla="*/ T8 w 213"/>
                  <a:gd name="T10" fmla="+- 0 3245 3245"/>
                  <a:gd name="T11" fmla="*/ 3245 h 254"/>
                  <a:gd name="T12" fmla="+- 0 23287 23127"/>
                  <a:gd name="T13" fmla="*/ T12 w 213"/>
                  <a:gd name="T14" fmla="+- 0 3253 3245"/>
                  <a:gd name="T15" fmla="*/ 3253 h 254"/>
                  <a:gd name="T16" fmla="+- 0 23258 23127"/>
                  <a:gd name="T17" fmla="*/ T16 w 213"/>
                  <a:gd name="T18" fmla="+- 0 3330 3245"/>
                  <a:gd name="T19" fmla="*/ 3330 h 254"/>
                  <a:gd name="T20" fmla="+- 0 23240 23127"/>
                  <a:gd name="T21" fmla="*/ T20 w 213"/>
                  <a:gd name="T22" fmla="+- 0 3381 3245"/>
                  <a:gd name="T23" fmla="*/ 3381 h 254"/>
                  <a:gd name="T24" fmla="+- 0 23289 23127"/>
                  <a:gd name="T25" fmla="*/ T24 w 213"/>
                  <a:gd name="T26" fmla="+- 0 3381 3245"/>
                  <a:gd name="T27" fmla="*/ 3381 h 254"/>
                  <a:gd name="T28" fmla="+- 0 23338 23127"/>
                  <a:gd name="T29" fmla="*/ T28 w 213"/>
                  <a:gd name="T30" fmla="+- 0 3259 3245"/>
                  <a:gd name="T31" fmla="*/ 3259 h 254"/>
                  <a:gd name="T32" fmla="+- 0 23340 23127"/>
                  <a:gd name="T33" fmla="*/ T32 w 213"/>
                  <a:gd name="T34" fmla="+- 0 3250 3245"/>
                  <a:gd name="T35" fmla="*/ 3250 h 254"/>
                  <a:gd name="T36" fmla="+- 0 23339 23127"/>
                  <a:gd name="T37" fmla="*/ T36 w 213"/>
                  <a:gd name="T38" fmla="+- 0 3248 3245"/>
                  <a:gd name="T39" fmla="*/ 3248 h 254"/>
                  <a:gd name="T40" fmla="+- 0 23336 23127"/>
                  <a:gd name="T41" fmla="*/ T40 w 213"/>
                  <a:gd name="T42" fmla="+- 0 3246 3245"/>
                  <a:gd name="T43" fmla="*/ 3246 h 254"/>
                  <a:gd name="T44" fmla="+- 0 23334 23127"/>
                  <a:gd name="T45" fmla="*/ T44 w 213"/>
                  <a:gd name="T46" fmla="+- 0 3246 3245"/>
                  <a:gd name="T47" fmla="*/ 3246 h 254"/>
                  <a:gd name="T48" fmla="+- 0 23327 23127"/>
                  <a:gd name="T49" fmla="*/ T48 w 213"/>
                  <a:gd name="T50" fmla="+- 0 3245 3245"/>
                  <a:gd name="T51" fmla="*/ 3245 h 254"/>
                  <a:gd name="T52" fmla="+- 0 23322 23127"/>
                  <a:gd name="T53" fmla="*/ T52 w 213"/>
                  <a:gd name="T54" fmla="+- 0 3245 3245"/>
                  <a:gd name="T55" fmla="*/ 3245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9" y="0"/>
                    </a:lnTo>
                    <a:lnTo>
                      <a:pt x="160" y="8"/>
                    </a:lnTo>
                    <a:lnTo>
                      <a:pt x="131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1" y="14"/>
                    </a:lnTo>
                    <a:lnTo>
                      <a:pt x="213" y="5"/>
                    </a:lnTo>
                    <a:lnTo>
                      <a:pt x="212" y="3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0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6" name="Group 2439"/>
            <p:cNvGrpSpPr>
              <a:grpSpLocks/>
            </p:cNvGrpSpPr>
            <p:nvPr/>
          </p:nvGrpSpPr>
          <p:grpSpPr bwMode="auto">
            <a:xfrm>
              <a:off x="23359" y="3246"/>
              <a:ext cx="171" cy="250"/>
              <a:chOff x="23359" y="3246"/>
              <a:chExt cx="171" cy="250"/>
            </a:xfrm>
          </p:grpSpPr>
          <p:sp>
            <p:nvSpPr>
              <p:cNvPr id="6867" name="Freeform 2441"/>
              <p:cNvSpPr>
                <a:spLocks/>
              </p:cNvSpPr>
              <p:nvPr/>
            </p:nvSpPr>
            <p:spPr bwMode="auto">
              <a:xfrm>
                <a:off x="23359" y="3246"/>
                <a:ext cx="171" cy="250"/>
              </a:xfrm>
              <a:custGeom>
                <a:avLst/>
                <a:gdLst>
                  <a:gd name="T0" fmla="+- 0 23441 23359"/>
                  <a:gd name="T1" fmla="*/ T0 w 171"/>
                  <a:gd name="T2" fmla="+- 0 3246 3246"/>
                  <a:gd name="T3" fmla="*/ 3246 h 250"/>
                  <a:gd name="T4" fmla="+- 0 23371 23359"/>
                  <a:gd name="T5" fmla="*/ T4 w 171"/>
                  <a:gd name="T6" fmla="+- 0 3246 3246"/>
                  <a:gd name="T7" fmla="*/ 3246 h 250"/>
                  <a:gd name="T8" fmla="+- 0 23367 23359"/>
                  <a:gd name="T9" fmla="*/ T8 w 171"/>
                  <a:gd name="T10" fmla="+- 0 3247 3246"/>
                  <a:gd name="T11" fmla="*/ 3247 h 250"/>
                  <a:gd name="T12" fmla="+- 0 23360 23359"/>
                  <a:gd name="T13" fmla="*/ T12 w 171"/>
                  <a:gd name="T14" fmla="+- 0 3253 3246"/>
                  <a:gd name="T15" fmla="*/ 3253 h 250"/>
                  <a:gd name="T16" fmla="+- 0 23359 23359"/>
                  <a:gd name="T17" fmla="*/ T16 w 171"/>
                  <a:gd name="T18" fmla="+- 0 3258 3246"/>
                  <a:gd name="T19" fmla="*/ 3258 h 250"/>
                  <a:gd name="T20" fmla="+- 0 23359 23359"/>
                  <a:gd name="T21" fmla="*/ T20 w 171"/>
                  <a:gd name="T22" fmla="+- 0 3489 3246"/>
                  <a:gd name="T23" fmla="*/ 3489 h 250"/>
                  <a:gd name="T24" fmla="+- 0 23379 23359"/>
                  <a:gd name="T25" fmla="*/ T24 w 171"/>
                  <a:gd name="T26" fmla="+- 0 3496 3246"/>
                  <a:gd name="T27" fmla="*/ 3496 h 250"/>
                  <a:gd name="T28" fmla="+- 0 23389 23359"/>
                  <a:gd name="T29" fmla="*/ T28 w 171"/>
                  <a:gd name="T30" fmla="+- 0 3496 3246"/>
                  <a:gd name="T31" fmla="*/ 3496 h 250"/>
                  <a:gd name="T32" fmla="+- 0 23409 23359"/>
                  <a:gd name="T33" fmla="*/ T32 w 171"/>
                  <a:gd name="T34" fmla="+- 0 3409 3246"/>
                  <a:gd name="T35" fmla="*/ 3409 h 250"/>
                  <a:gd name="T36" fmla="+- 0 23434 23359"/>
                  <a:gd name="T37" fmla="*/ T36 w 171"/>
                  <a:gd name="T38" fmla="+- 0 3408 3246"/>
                  <a:gd name="T39" fmla="*/ 3408 h 250"/>
                  <a:gd name="T40" fmla="+- 0 23495 23359"/>
                  <a:gd name="T41" fmla="*/ T40 w 171"/>
                  <a:gd name="T42" fmla="+- 0 3393 3246"/>
                  <a:gd name="T43" fmla="*/ 3393 h 250"/>
                  <a:gd name="T44" fmla="+- 0 23519 23359"/>
                  <a:gd name="T45" fmla="*/ T44 w 171"/>
                  <a:gd name="T46" fmla="+- 0 3369 3246"/>
                  <a:gd name="T47" fmla="*/ 3369 h 250"/>
                  <a:gd name="T48" fmla="+- 0 23409 23359"/>
                  <a:gd name="T49" fmla="*/ T48 w 171"/>
                  <a:gd name="T50" fmla="+- 0 3369 3246"/>
                  <a:gd name="T51" fmla="*/ 3369 h 250"/>
                  <a:gd name="T52" fmla="+- 0 23409 23359"/>
                  <a:gd name="T53" fmla="*/ T52 w 171"/>
                  <a:gd name="T54" fmla="+- 0 3285 3246"/>
                  <a:gd name="T55" fmla="*/ 3285 h 250"/>
                  <a:gd name="T56" fmla="+- 0 23522 23359"/>
                  <a:gd name="T57" fmla="*/ T56 w 171"/>
                  <a:gd name="T58" fmla="+- 0 3285 3246"/>
                  <a:gd name="T59" fmla="*/ 3285 h 250"/>
                  <a:gd name="T60" fmla="+- 0 23518 23359"/>
                  <a:gd name="T61" fmla="*/ T60 w 171"/>
                  <a:gd name="T62" fmla="+- 0 3279 3246"/>
                  <a:gd name="T63" fmla="*/ 3279 h 250"/>
                  <a:gd name="T64" fmla="+- 0 23463 23359"/>
                  <a:gd name="T65" fmla="*/ T64 w 171"/>
                  <a:gd name="T66" fmla="+- 0 3248 3246"/>
                  <a:gd name="T67" fmla="*/ 3248 h 250"/>
                  <a:gd name="T68" fmla="+- 0 23446 23359"/>
                  <a:gd name="T69" fmla="*/ T68 w 171"/>
                  <a:gd name="T70" fmla="+- 0 3246 3246"/>
                  <a:gd name="T71" fmla="*/ 3246 h 250"/>
                  <a:gd name="T72" fmla="+- 0 23441 23359"/>
                  <a:gd name="T73" fmla="*/ T72 w 171"/>
                  <a:gd name="T74" fmla="+- 0 3246 3246"/>
                  <a:gd name="T75" fmla="*/ 3246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243"/>
                    </a:lnTo>
                    <a:lnTo>
                      <a:pt x="20" y="250"/>
                    </a:lnTo>
                    <a:lnTo>
                      <a:pt x="30" y="250"/>
                    </a:lnTo>
                    <a:lnTo>
                      <a:pt x="50" y="163"/>
                    </a:lnTo>
                    <a:lnTo>
                      <a:pt x="75" y="162"/>
                    </a:lnTo>
                    <a:lnTo>
                      <a:pt x="136" y="147"/>
                    </a:lnTo>
                    <a:lnTo>
                      <a:pt x="160" y="123"/>
                    </a:lnTo>
                    <a:lnTo>
                      <a:pt x="50" y="123"/>
                    </a:lnTo>
                    <a:lnTo>
                      <a:pt x="50" y="39"/>
                    </a:lnTo>
                    <a:lnTo>
                      <a:pt x="163" y="39"/>
                    </a:lnTo>
                    <a:lnTo>
                      <a:pt x="159" y="33"/>
                    </a:lnTo>
                    <a:lnTo>
                      <a:pt x="104" y="2"/>
                    </a:lnTo>
                    <a:lnTo>
                      <a:pt x="87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68" name="Freeform 2440"/>
              <p:cNvSpPr>
                <a:spLocks/>
              </p:cNvSpPr>
              <p:nvPr/>
            </p:nvSpPr>
            <p:spPr bwMode="auto">
              <a:xfrm>
                <a:off x="23359" y="3246"/>
                <a:ext cx="171" cy="250"/>
              </a:xfrm>
              <a:custGeom>
                <a:avLst/>
                <a:gdLst>
                  <a:gd name="T0" fmla="+- 0 23522 23359"/>
                  <a:gd name="T1" fmla="*/ T0 w 171"/>
                  <a:gd name="T2" fmla="+- 0 3285 3246"/>
                  <a:gd name="T3" fmla="*/ 3285 h 250"/>
                  <a:gd name="T4" fmla="+- 0 23436 23359"/>
                  <a:gd name="T5" fmla="*/ T4 w 171"/>
                  <a:gd name="T6" fmla="+- 0 3285 3246"/>
                  <a:gd name="T7" fmla="*/ 3285 h 250"/>
                  <a:gd name="T8" fmla="+- 0 23441 23359"/>
                  <a:gd name="T9" fmla="*/ T8 w 171"/>
                  <a:gd name="T10" fmla="+- 0 3285 3246"/>
                  <a:gd name="T11" fmla="*/ 3285 h 250"/>
                  <a:gd name="T12" fmla="+- 0 23451 23359"/>
                  <a:gd name="T13" fmla="*/ T12 w 171"/>
                  <a:gd name="T14" fmla="+- 0 3287 3246"/>
                  <a:gd name="T15" fmla="*/ 3287 h 250"/>
                  <a:gd name="T16" fmla="+- 0 23476 23359"/>
                  <a:gd name="T17" fmla="*/ T16 w 171"/>
                  <a:gd name="T18" fmla="+- 0 3316 3246"/>
                  <a:gd name="T19" fmla="*/ 3316 h 250"/>
                  <a:gd name="T20" fmla="+- 0 23476 23359"/>
                  <a:gd name="T21" fmla="*/ T20 w 171"/>
                  <a:gd name="T22" fmla="+- 0 3332 3246"/>
                  <a:gd name="T23" fmla="*/ 3332 h 250"/>
                  <a:gd name="T24" fmla="+- 0 23476 23359"/>
                  <a:gd name="T25" fmla="*/ T24 w 171"/>
                  <a:gd name="T26" fmla="+- 0 3337 3246"/>
                  <a:gd name="T27" fmla="*/ 3337 h 250"/>
                  <a:gd name="T28" fmla="+- 0 23474 23359"/>
                  <a:gd name="T29" fmla="*/ T28 w 171"/>
                  <a:gd name="T30" fmla="+- 0 3343 3246"/>
                  <a:gd name="T31" fmla="*/ 3343 h 250"/>
                  <a:gd name="T32" fmla="+- 0 23472 23359"/>
                  <a:gd name="T33" fmla="*/ T32 w 171"/>
                  <a:gd name="T34" fmla="+- 0 3348 3246"/>
                  <a:gd name="T35" fmla="*/ 3348 h 250"/>
                  <a:gd name="T36" fmla="+- 0 23440 23359"/>
                  <a:gd name="T37" fmla="*/ T36 w 171"/>
                  <a:gd name="T38" fmla="+- 0 3369 3246"/>
                  <a:gd name="T39" fmla="*/ 3369 h 250"/>
                  <a:gd name="T40" fmla="+- 0 23519 23359"/>
                  <a:gd name="T41" fmla="*/ T40 w 171"/>
                  <a:gd name="T42" fmla="+- 0 3369 3246"/>
                  <a:gd name="T43" fmla="*/ 3369 h 250"/>
                  <a:gd name="T44" fmla="+- 0 23527 23359"/>
                  <a:gd name="T45" fmla="*/ T44 w 171"/>
                  <a:gd name="T46" fmla="+- 0 3348 3246"/>
                  <a:gd name="T47" fmla="*/ 3348 h 250"/>
                  <a:gd name="T48" fmla="+- 0 23529 23359"/>
                  <a:gd name="T49" fmla="*/ T48 w 171"/>
                  <a:gd name="T50" fmla="+- 0 3335 3246"/>
                  <a:gd name="T51" fmla="*/ 3335 h 250"/>
                  <a:gd name="T52" fmla="+- 0 23529 23359"/>
                  <a:gd name="T53" fmla="*/ T52 w 171"/>
                  <a:gd name="T54" fmla="+- 0 3311 3246"/>
                  <a:gd name="T55" fmla="*/ 3311 h 250"/>
                  <a:gd name="T56" fmla="+- 0 23528 23359"/>
                  <a:gd name="T57" fmla="*/ T56 w 171"/>
                  <a:gd name="T58" fmla="+- 0 3302 3246"/>
                  <a:gd name="T59" fmla="*/ 3302 h 250"/>
                  <a:gd name="T60" fmla="+- 0 23525 23359"/>
                  <a:gd name="T61" fmla="*/ T60 w 171"/>
                  <a:gd name="T62" fmla="+- 0 3294 3246"/>
                  <a:gd name="T63" fmla="*/ 3294 h 250"/>
                  <a:gd name="T64" fmla="+- 0 23522 23359"/>
                  <a:gd name="T65" fmla="*/ T64 w 171"/>
                  <a:gd name="T66" fmla="+- 0 3286 3246"/>
                  <a:gd name="T67" fmla="*/ 3286 h 250"/>
                  <a:gd name="T68" fmla="+- 0 23522 23359"/>
                  <a:gd name="T69" fmla="*/ T68 w 171"/>
                  <a:gd name="T70" fmla="+- 0 3285 3246"/>
                  <a:gd name="T71" fmla="*/ 3285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7" y="39"/>
                    </a:lnTo>
                    <a:lnTo>
                      <a:pt x="82" y="39"/>
                    </a:lnTo>
                    <a:lnTo>
                      <a:pt x="92" y="41"/>
                    </a:lnTo>
                    <a:lnTo>
                      <a:pt x="117" y="70"/>
                    </a:lnTo>
                    <a:lnTo>
                      <a:pt x="117" y="86"/>
                    </a:lnTo>
                    <a:lnTo>
                      <a:pt x="117" y="91"/>
                    </a:lnTo>
                    <a:lnTo>
                      <a:pt x="115" y="97"/>
                    </a:lnTo>
                    <a:lnTo>
                      <a:pt x="113" y="102"/>
                    </a:lnTo>
                    <a:lnTo>
                      <a:pt x="81" y="123"/>
                    </a:lnTo>
                    <a:lnTo>
                      <a:pt x="160" y="123"/>
                    </a:lnTo>
                    <a:lnTo>
                      <a:pt x="168" y="102"/>
                    </a:lnTo>
                    <a:lnTo>
                      <a:pt x="170" y="89"/>
                    </a:lnTo>
                    <a:lnTo>
                      <a:pt x="170" y="65"/>
                    </a:lnTo>
                    <a:lnTo>
                      <a:pt x="169" y="56"/>
                    </a:lnTo>
                    <a:lnTo>
                      <a:pt x="166" y="48"/>
                    </a:lnTo>
                    <a:lnTo>
                      <a:pt x="163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7" name="Group 2435"/>
            <p:cNvGrpSpPr>
              <a:grpSpLocks/>
            </p:cNvGrpSpPr>
            <p:nvPr/>
          </p:nvGrpSpPr>
          <p:grpSpPr bwMode="auto">
            <a:xfrm>
              <a:off x="23514" y="3245"/>
              <a:ext cx="230" cy="252"/>
              <a:chOff x="23514" y="3245"/>
              <a:chExt cx="230" cy="252"/>
            </a:xfrm>
          </p:grpSpPr>
          <p:sp>
            <p:nvSpPr>
              <p:cNvPr id="6864" name="Freeform 2438"/>
              <p:cNvSpPr>
                <a:spLocks/>
              </p:cNvSpPr>
              <p:nvPr/>
            </p:nvSpPr>
            <p:spPr bwMode="auto">
              <a:xfrm>
                <a:off x="23514" y="3245"/>
                <a:ext cx="230" cy="252"/>
              </a:xfrm>
              <a:custGeom>
                <a:avLst/>
                <a:gdLst>
                  <a:gd name="T0" fmla="+- 0 23635 23514"/>
                  <a:gd name="T1" fmla="*/ T0 w 230"/>
                  <a:gd name="T2" fmla="+- 0 3245 3245"/>
                  <a:gd name="T3" fmla="*/ 3245 h 252"/>
                  <a:gd name="T4" fmla="+- 0 23621 23514"/>
                  <a:gd name="T5" fmla="*/ T4 w 230"/>
                  <a:gd name="T6" fmla="+- 0 3245 3245"/>
                  <a:gd name="T7" fmla="*/ 3245 h 252"/>
                  <a:gd name="T8" fmla="+- 0 23615 23514"/>
                  <a:gd name="T9" fmla="*/ T8 w 230"/>
                  <a:gd name="T10" fmla="+- 0 3245 3245"/>
                  <a:gd name="T11" fmla="*/ 3245 h 252"/>
                  <a:gd name="T12" fmla="+- 0 23518 23514"/>
                  <a:gd name="T13" fmla="*/ T12 w 230"/>
                  <a:gd name="T14" fmla="+- 0 3476 3245"/>
                  <a:gd name="T15" fmla="*/ 3476 h 252"/>
                  <a:gd name="T16" fmla="+- 0 23514 23514"/>
                  <a:gd name="T17" fmla="*/ T16 w 230"/>
                  <a:gd name="T18" fmla="+- 0 3489 3245"/>
                  <a:gd name="T19" fmla="*/ 3489 h 252"/>
                  <a:gd name="T20" fmla="+- 0 23515 23514"/>
                  <a:gd name="T21" fmla="*/ T20 w 230"/>
                  <a:gd name="T22" fmla="+- 0 3491 3245"/>
                  <a:gd name="T23" fmla="*/ 3491 h 252"/>
                  <a:gd name="T24" fmla="+- 0 23517 23514"/>
                  <a:gd name="T25" fmla="*/ T24 w 230"/>
                  <a:gd name="T26" fmla="+- 0 3494 3245"/>
                  <a:gd name="T27" fmla="*/ 3494 h 252"/>
                  <a:gd name="T28" fmla="+- 0 23520 23514"/>
                  <a:gd name="T29" fmla="*/ T28 w 230"/>
                  <a:gd name="T30" fmla="+- 0 3495 3245"/>
                  <a:gd name="T31" fmla="*/ 3495 h 252"/>
                  <a:gd name="T32" fmla="+- 0 23526 23514"/>
                  <a:gd name="T33" fmla="*/ T32 w 230"/>
                  <a:gd name="T34" fmla="+- 0 3496 3245"/>
                  <a:gd name="T35" fmla="*/ 3496 h 252"/>
                  <a:gd name="T36" fmla="+- 0 23531 23514"/>
                  <a:gd name="T37" fmla="*/ T36 w 230"/>
                  <a:gd name="T38" fmla="+- 0 3496 3245"/>
                  <a:gd name="T39" fmla="*/ 3496 h 252"/>
                  <a:gd name="T40" fmla="+- 0 23542 23514"/>
                  <a:gd name="T41" fmla="*/ T40 w 230"/>
                  <a:gd name="T42" fmla="+- 0 3496 3245"/>
                  <a:gd name="T43" fmla="*/ 3496 h 252"/>
                  <a:gd name="T44" fmla="+- 0 23564 23514"/>
                  <a:gd name="T45" fmla="*/ T44 w 230"/>
                  <a:gd name="T46" fmla="+- 0 3487 3245"/>
                  <a:gd name="T47" fmla="*/ 3487 h 252"/>
                  <a:gd name="T48" fmla="+- 0 23580 23514"/>
                  <a:gd name="T49" fmla="*/ T48 w 230"/>
                  <a:gd name="T50" fmla="+- 0 3438 3245"/>
                  <a:gd name="T51" fmla="*/ 3438 h 252"/>
                  <a:gd name="T52" fmla="+- 0 23728 23514"/>
                  <a:gd name="T53" fmla="*/ T52 w 230"/>
                  <a:gd name="T54" fmla="+- 0 3438 3245"/>
                  <a:gd name="T55" fmla="*/ 3438 h 252"/>
                  <a:gd name="T56" fmla="+- 0 23714 23514"/>
                  <a:gd name="T57" fmla="*/ T56 w 230"/>
                  <a:gd name="T58" fmla="+- 0 3399 3245"/>
                  <a:gd name="T59" fmla="*/ 3399 h 252"/>
                  <a:gd name="T60" fmla="+- 0 23591 23514"/>
                  <a:gd name="T61" fmla="*/ T60 w 230"/>
                  <a:gd name="T62" fmla="+- 0 3399 3245"/>
                  <a:gd name="T63" fmla="*/ 3399 h 252"/>
                  <a:gd name="T64" fmla="+- 0 23626 23514"/>
                  <a:gd name="T65" fmla="*/ T64 w 230"/>
                  <a:gd name="T66" fmla="+- 0 3293 3245"/>
                  <a:gd name="T67" fmla="*/ 3293 h 252"/>
                  <a:gd name="T68" fmla="+- 0 23677 23514"/>
                  <a:gd name="T69" fmla="*/ T68 w 230"/>
                  <a:gd name="T70" fmla="+- 0 3293 3245"/>
                  <a:gd name="T71" fmla="*/ 3293 h 252"/>
                  <a:gd name="T72" fmla="+- 0 23664 23514"/>
                  <a:gd name="T73" fmla="*/ T72 w 230"/>
                  <a:gd name="T74" fmla="+- 0 3255 3245"/>
                  <a:gd name="T75" fmla="*/ 3255 h 252"/>
                  <a:gd name="T76" fmla="+- 0 23663 23514"/>
                  <a:gd name="T77" fmla="*/ T76 w 230"/>
                  <a:gd name="T78" fmla="+- 0 3253 3245"/>
                  <a:gd name="T79" fmla="*/ 3253 h 252"/>
                  <a:gd name="T80" fmla="+- 0 23641 23514"/>
                  <a:gd name="T81" fmla="*/ T80 w 230"/>
                  <a:gd name="T82" fmla="+- 0 3245 3245"/>
                  <a:gd name="T83" fmla="*/ 3245 h 252"/>
                  <a:gd name="T84" fmla="+- 0 23635 23514"/>
                  <a:gd name="T85" fmla="*/ T84 w 230"/>
                  <a:gd name="T86" fmla="+- 0 3245 3245"/>
                  <a:gd name="T87" fmla="*/ 324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1" y="0"/>
                    </a:moveTo>
                    <a:lnTo>
                      <a:pt x="107" y="0"/>
                    </a:lnTo>
                    <a:lnTo>
                      <a:pt x="101" y="0"/>
                    </a:lnTo>
                    <a:lnTo>
                      <a:pt x="4" y="231"/>
                    </a:lnTo>
                    <a:lnTo>
                      <a:pt x="0" y="244"/>
                    </a:lnTo>
                    <a:lnTo>
                      <a:pt x="1" y="246"/>
                    </a:lnTo>
                    <a:lnTo>
                      <a:pt x="3" y="249"/>
                    </a:lnTo>
                    <a:lnTo>
                      <a:pt x="6" y="250"/>
                    </a:lnTo>
                    <a:lnTo>
                      <a:pt x="12" y="251"/>
                    </a:lnTo>
                    <a:lnTo>
                      <a:pt x="17" y="251"/>
                    </a:lnTo>
                    <a:lnTo>
                      <a:pt x="28" y="251"/>
                    </a:lnTo>
                    <a:lnTo>
                      <a:pt x="50" y="242"/>
                    </a:lnTo>
                    <a:lnTo>
                      <a:pt x="66" y="193"/>
                    </a:lnTo>
                    <a:lnTo>
                      <a:pt x="214" y="193"/>
                    </a:lnTo>
                    <a:lnTo>
                      <a:pt x="200" y="154"/>
                    </a:lnTo>
                    <a:lnTo>
                      <a:pt x="77" y="154"/>
                    </a:lnTo>
                    <a:lnTo>
                      <a:pt x="112" y="48"/>
                    </a:lnTo>
                    <a:lnTo>
                      <a:pt x="163" y="48"/>
                    </a:lnTo>
                    <a:lnTo>
                      <a:pt x="150" y="10"/>
                    </a:lnTo>
                    <a:lnTo>
                      <a:pt x="149" y="8"/>
                    </a:lnTo>
                    <a:lnTo>
                      <a:pt x="127" y="0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65" name="Freeform 2437"/>
              <p:cNvSpPr>
                <a:spLocks/>
              </p:cNvSpPr>
              <p:nvPr/>
            </p:nvSpPr>
            <p:spPr bwMode="auto">
              <a:xfrm>
                <a:off x="23514" y="3245"/>
                <a:ext cx="230" cy="252"/>
              </a:xfrm>
              <a:custGeom>
                <a:avLst/>
                <a:gdLst>
                  <a:gd name="T0" fmla="+- 0 23728 23514"/>
                  <a:gd name="T1" fmla="*/ T0 w 230"/>
                  <a:gd name="T2" fmla="+- 0 3438 3245"/>
                  <a:gd name="T3" fmla="*/ 3438 h 252"/>
                  <a:gd name="T4" fmla="+- 0 23674 23514"/>
                  <a:gd name="T5" fmla="*/ T4 w 230"/>
                  <a:gd name="T6" fmla="+- 0 3438 3245"/>
                  <a:gd name="T7" fmla="*/ 3438 h 252"/>
                  <a:gd name="T8" fmla="+- 0 23690 23514"/>
                  <a:gd name="T9" fmla="*/ T8 w 230"/>
                  <a:gd name="T10" fmla="+- 0 3488 3245"/>
                  <a:gd name="T11" fmla="*/ 3488 h 252"/>
                  <a:gd name="T12" fmla="+- 0 23691 23514"/>
                  <a:gd name="T13" fmla="*/ T12 w 230"/>
                  <a:gd name="T14" fmla="+- 0 3490 3245"/>
                  <a:gd name="T15" fmla="*/ 3490 h 252"/>
                  <a:gd name="T16" fmla="+- 0 23692 23514"/>
                  <a:gd name="T17" fmla="*/ T16 w 230"/>
                  <a:gd name="T18" fmla="+- 0 3491 3245"/>
                  <a:gd name="T19" fmla="*/ 3491 h 252"/>
                  <a:gd name="T20" fmla="+- 0 23692 23514"/>
                  <a:gd name="T21" fmla="*/ T20 w 230"/>
                  <a:gd name="T22" fmla="+- 0 3492 3245"/>
                  <a:gd name="T23" fmla="*/ 3492 h 252"/>
                  <a:gd name="T24" fmla="+- 0 23693 23514"/>
                  <a:gd name="T25" fmla="*/ T24 w 230"/>
                  <a:gd name="T26" fmla="+- 0 3493 3245"/>
                  <a:gd name="T27" fmla="*/ 3493 h 252"/>
                  <a:gd name="T28" fmla="+- 0 23714 23514"/>
                  <a:gd name="T29" fmla="*/ T28 w 230"/>
                  <a:gd name="T30" fmla="+- 0 3496 3245"/>
                  <a:gd name="T31" fmla="*/ 3496 h 252"/>
                  <a:gd name="T32" fmla="+- 0 23726 23514"/>
                  <a:gd name="T33" fmla="*/ T32 w 230"/>
                  <a:gd name="T34" fmla="+- 0 3496 3245"/>
                  <a:gd name="T35" fmla="*/ 3496 h 252"/>
                  <a:gd name="T36" fmla="+- 0 23744 23514"/>
                  <a:gd name="T37" fmla="*/ T36 w 230"/>
                  <a:gd name="T38" fmla="+- 0 3490 3245"/>
                  <a:gd name="T39" fmla="*/ 3490 h 252"/>
                  <a:gd name="T40" fmla="+- 0 23744 23514"/>
                  <a:gd name="T41" fmla="*/ T40 w 230"/>
                  <a:gd name="T42" fmla="+- 0 3484 3245"/>
                  <a:gd name="T43" fmla="*/ 3484 h 252"/>
                  <a:gd name="T44" fmla="+- 0 23743 23514"/>
                  <a:gd name="T45" fmla="*/ T44 w 230"/>
                  <a:gd name="T46" fmla="+- 0 3481 3245"/>
                  <a:gd name="T47" fmla="*/ 3481 h 252"/>
                  <a:gd name="T48" fmla="+- 0 23741 23514"/>
                  <a:gd name="T49" fmla="*/ T48 w 230"/>
                  <a:gd name="T50" fmla="+- 0 3476 3245"/>
                  <a:gd name="T51" fmla="*/ 3476 h 252"/>
                  <a:gd name="T52" fmla="+- 0 23728 23514"/>
                  <a:gd name="T53" fmla="*/ T52 w 230"/>
                  <a:gd name="T54" fmla="+- 0 3438 3245"/>
                  <a:gd name="T55" fmla="*/ 343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4" y="193"/>
                    </a:moveTo>
                    <a:lnTo>
                      <a:pt x="160" y="193"/>
                    </a:lnTo>
                    <a:lnTo>
                      <a:pt x="176" y="243"/>
                    </a:lnTo>
                    <a:lnTo>
                      <a:pt x="177" y="245"/>
                    </a:lnTo>
                    <a:lnTo>
                      <a:pt x="178" y="246"/>
                    </a:lnTo>
                    <a:lnTo>
                      <a:pt x="178" y="247"/>
                    </a:lnTo>
                    <a:lnTo>
                      <a:pt x="179" y="248"/>
                    </a:lnTo>
                    <a:lnTo>
                      <a:pt x="200" y="251"/>
                    </a:lnTo>
                    <a:lnTo>
                      <a:pt x="212" y="251"/>
                    </a:lnTo>
                    <a:lnTo>
                      <a:pt x="230" y="245"/>
                    </a:lnTo>
                    <a:lnTo>
                      <a:pt x="230" y="239"/>
                    </a:lnTo>
                    <a:lnTo>
                      <a:pt x="229" y="236"/>
                    </a:lnTo>
                    <a:lnTo>
                      <a:pt x="227" y="231"/>
                    </a:lnTo>
                    <a:lnTo>
                      <a:pt x="214" y="19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66" name="Freeform 2436"/>
              <p:cNvSpPr>
                <a:spLocks/>
              </p:cNvSpPr>
              <p:nvPr/>
            </p:nvSpPr>
            <p:spPr bwMode="auto">
              <a:xfrm>
                <a:off x="23514" y="3245"/>
                <a:ext cx="230" cy="252"/>
              </a:xfrm>
              <a:custGeom>
                <a:avLst/>
                <a:gdLst>
                  <a:gd name="T0" fmla="+- 0 23677 23514"/>
                  <a:gd name="T1" fmla="*/ T0 w 230"/>
                  <a:gd name="T2" fmla="+- 0 3293 3245"/>
                  <a:gd name="T3" fmla="*/ 3293 h 252"/>
                  <a:gd name="T4" fmla="+- 0 23627 23514"/>
                  <a:gd name="T5" fmla="*/ T4 w 230"/>
                  <a:gd name="T6" fmla="+- 0 3293 3245"/>
                  <a:gd name="T7" fmla="*/ 3293 h 252"/>
                  <a:gd name="T8" fmla="+- 0 23662 23514"/>
                  <a:gd name="T9" fmla="*/ T8 w 230"/>
                  <a:gd name="T10" fmla="+- 0 3399 3245"/>
                  <a:gd name="T11" fmla="*/ 3399 h 252"/>
                  <a:gd name="T12" fmla="+- 0 23714 23514"/>
                  <a:gd name="T13" fmla="*/ T12 w 230"/>
                  <a:gd name="T14" fmla="+- 0 3399 3245"/>
                  <a:gd name="T15" fmla="*/ 3399 h 252"/>
                  <a:gd name="T16" fmla="+- 0 23677 23514"/>
                  <a:gd name="T17" fmla="*/ T16 w 230"/>
                  <a:gd name="T18" fmla="+- 0 3293 3245"/>
                  <a:gd name="T19" fmla="*/ 3293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8"/>
                    </a:moveTo>
                    <a:lnTo>
                      <a:pt x="113" y="48"/>
                    </a:lnTo>
                    <a:lnTo>
                      <a:pt x="148" y="154"/>
                    </a:lnTo>
                    <a:lnTo>
                      <a:pt x="200" y="154"/>
                    </a:lnTo>
                    <a:lnTo>
                      <a:pt x="163" y="48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8" name="Group 2433"/>
            <p:cNvGrpSpPr>
              <a:grpSpLocks/>
            </p:cNvGrpSpPr>
            <p:nvPr/>
          </p:nvGrpSpPr>
          <p:grpSpPr bwMode="auto">
            <a:xfrm>
              <a:off x="23767" y="3493"/>
              <a:ext cx="49" cy="2"/>
              <a:chOff x="23767" y="3493"/>
              <a:chExt cx="49" cy="2"/>
            </a:xfrm>
          </p:grpSpPr>
          <p:sp>
            <p:nvSpPr>
              <p:cNvPr id="6863" name="Freeform 2434"/>
              <p:cNvSpPr>
                <a:spLocks/>
              </p:cNvSpPr>
              <p:nvPr/>
            </p:nvSpPr>
            <p:spPr bwMode="auto">
              <a:xfrm>
                <a:off x="23767" y="3493"/>
                <a:ext cx="49" cy="2"/>
              </a:xfrm>
              <a:custGeom>
                <a:avLst/>
                <a:gdLst>
                  <a:gd name="T0" fmla="+- 0 23767 23767"/>
                  <a:gd name="T1" fmla="*/ T0 w 49"/>
                  <a:gd name="T2" fmla="+- 0 23816 23767"/>
                  <a:gd name="T3" fmla="*/ T2 w 4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9">
                    <a:moveTo>
                      <a:pt x="0" y="0"/>
                    </a:moveTo>
                    <a:lnTo>
                      <a:pt x="49" y="0"/>
                    </a:lnTo>
                  </a:path>
                </a:pathLst>
              </a:custGeom>
              <a:noFill/>
              <a:ln w="508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9" name="Group 2431"/>
            <p:cNvGrpSpPr>
              <a:grpSpLocks/>
            </p:cNvGrpSpPr>
            <p:nvPr/>
          </p:nvGrpSpPr>
          <p:grpSpPr bwMode="auto">
            <a:xfrm>
              <a:off x="23791" y="3252"/>
              <a:ext cx="2" cy="238"/>
              <a:chOff x="23791" y="3252"/>
              <a:chExt cx="2" cy="238"/>
            </a:xfrm>
          </p:grpSpPr>
          <p:sp>
            <p:nvSpPr>
              <p:cNvPr id="6862" name="Freeform 2432"/>
              <p:cNvSpPr>
                <a:spLocks/>
              </p:cNvSpPr>
              <p:nvPr/>
            </p:nvSpPr>
            <p:spPr bwMode="auto">
              <a:xfrm>
                <a:off x="23791" y="3252"/>
                <a:ext cx="2" cy="238"/>
              </a:xfrm>
              <a:custGeom>
                <a:avLst/>
                <a:gdLst>
                  <a:gd name="T0" fmla="+- 0 3252 3252"/>
                  <a:gd name="T1" fmla="*/ 3252 h 238"/>
                  <a:gd name="T2" fmla="+- 0 3490 3252"/>
                  <a:gd name="T3" fmla="*/ 3490 h 238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8">
                    <a:moveTo>
                      <a:pt x="0" y="0"/>
                    </a:moveTo>
                    <a:lnTo>
                      <a:pt x="0" y="238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0" name="Group 2429"/>
            <p:cNvGrpSpPr>
              <a:grpSpLocks/>
            </p:cNvGrpSpPr>
            <p:nvPr/>
          </p:nvGrpSpPr>
          <p:grpSpPr bwMode="auto">
            <a:xfrm>
              <a:off x="23766" y="3366"/>
              <a:ext cx="195" cy="2"/>
              <a:chOff x="23766" y="3366"/>
              <a:chExt cx="195" cy="2"/>
            </a:xfrm>
          </p:grpSpPr>
          <p:sp>
            <p:nvSpPr>
              <p:cNvPr id="6861" name="Freeform 2430"/>
              <p:cNvSpPr>
                <a:spLocks/>
              </p:cNvSpPr>
              <p:nvPr/>
            </p:nvSpPr>
            <p:spPr bwMode="auto">
              <a:xfrm>
                <a:off x="23766" y="3366"/>
                <a:ext cx="195" cy="2"/>
              </a:xfrm>
              <a:custGeom>
                <a:avLst/>
                <a:gdLst>
                  <a:gd name="T0" fmla="+- 0 23766 23766"/>
                  <a:gd name="T1" fmla="*/ T0 w 195"/>
                  <a:gd name="T2" fmla="+- 0 23961 23766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1" name="Group 2427"/>
            <p:cNvGrpSpPr>
              <a:grpSpLocks/>
            </p:cNvGrpSpPr>
            <p:nvPr/>
          </p:nvGrpSpPr>
          <p:grpSpPr bwMode="auto">
            <a:xfrm>
              <a:off x="23766" y="3250"/>
              <a:ext cx="50" cy="2"/>
              <a:chOff x="23766" y="3250"/>
              <a:chExt cx="50" cy="2"/>
            </a:xfrm>
          </p:grpSpPr>
          <p:sp>
            <p:nvSpPr>
              <p:cNvPr id="6860" name="Freeform 2428"/>
              <p:cNvSpPr>
                <a:spLocks/>
              </p:cNvSpPr>
              <p:nvPr/>
            </p:nvSpPr>
            <p:spPr bwMode="auto">
              <a:xfrm>
                <a:off x="23766" y="3250"/>
                <a:ext cx="50" cy="2"/>
              </a:xfrm>
              <a:custGeom>
                <a:avLst/>
                <a:gdLst>
                  <a:gd name="T0" fmla="+- 0 23766 23766"/>
                  <a:gd name="T1" fmla="*/ T0 w 50"/>
                  <a:gd name="T2" fmla="+- 0 23817 23766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2" name="Group 2425"/>
            <p:cNvGrpSpPr>
              <a:grpSpLocks/>
            </p:cNvGrpSpPr>
            <p:nvPr/>
          </p:nvGrpSpPr>
          <p:grpSpPr bwMode="auto">
            <a:xfrm>
              <a:off x="23770" y="3246"/>
              <a:ext cx="42" cy="2"/>
              <a:chOff x="23770" y="3246"/>
              <a:chExt cx="42" cy="2"/>
            </a:xfrm>
          </p:grpSpPr>
          <p:sp>
            <p:nvSpPr>
              <p:cNvPr id="6859" name="Freeform 2426"/>
              <p:cNvSpPr>
                <a:spLocks/>
              </p:cNvSpPr>
              <p:nvPr/>
            </p:nvSpPr>
            <p:spPr bwMode="auto">
              <a:xfrm>
                <a:off x="23770" y="3246"/>
                <a:ext cx="42" cy="2"/>
              </a:xfrm>
              <a:custGeom>
                <a:avLst/>
                <a:gdLst>
                  <a:gd name="T0" fmla="+- 0 23770 23770"/>
                  <a:gd name="T1" fmla="*/ T0 w 42"/>
                  <a:gd name="T2" fmla="+- 0 3247 3246"/>
                  <a:gd name="T3" fmla="*/ 3247 h 2"/>
                  <a:gd name="T4" fmla="+- 0 23813 23770"/>
                  <a:gd name="T5" fmla="*/ T4 w 42"/>
                  <a:gd name="T6" fmla="+- 0 3247 3246"/>
                  <a:gd name="T7" fmla="*/ 3247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42" h="2">
                    <a:moveTo>
                      <a:pt x="0" y="1"/>
                    </a:moveTo>
                    <a:lnTo>
                      <a:pt x="4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3" name="Group 2423"/>
            <p:cNvGrpSpPr>
              <a:grpSpLocks/>
            </p:cNvGrpSpPr>
            <p:nvPr/>
          </p:nvGrpSpPr>
          <p:grpSpPr bwMode="auto">
            <a:xfrm>
              <a:off x="23780" y="3244"/>
              <a:ext cx="23" cy="2"/>
              <a:chOff x="23780" y="3244"/>
              <a:chExt cx="23" cy="2"/>
            </a:xfrm>
          </p:grpSpPr>
          <p:sp>
            <p:nvSpPr>
              <p:cNvPr id="6858" name="Freeform 2424"/>
              <p:cNvSpPr>
                <a:spLocks/>
              </p:cNvSpPr>
              <p:nvPr/>
            </p:nvSpPr>
            <p:spPr bwMode="auto">
              <a:xfrm>
                <a:off x="23780" y="3244"/>
                <a:ext cx="23" cy="2"/>
              </a:xfrm>
              <a:custGeom>
                <a:avLst/>
                <a:gdLst>
                  <a:gd name="T0" fmla="+- 0 23780 23780"/>
                  <a:gd name="T1" fmla="*/ T0 w 23"/>
                  <a:gd name="T2" fmla="+- 0 3245 3244"/>
                  <a:gd name="T3" fmla="*/ 3245 h 2"/>
                  <a:gd name="T4" fmla="+- 0 23803 23780"/>
                  <a:gd name="T5" fmla="*/ T4 w 23"/>
                  <a:gd name="T6" fmla="+- 0 3245 3244"/>
                  <a:gd name="T7" fmla="*/ 3245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lnTo>
                      <a:pt x="2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4" name="Group 2421"/>
            <p:cNvGrpSpPr>
              <a:grpSpLocks/>
            </p:cNvGrpSpPr>
            <p:nvPr/>
          </p:nvGrpSpPr>
          <p:grpSpPr bwMode="auto">
            <a:xfrm>
              <a:off x="23911" y="3493"/>
              <a:ext cx="49" cy="2"/>
              <a:chOff x="23911" y="3493"/>
              <a:chExt cx="49" cy="2"/>
            </a:xfrm>
          </p:grpSpPr>
          <p:sp>
            <p:nvSpPr>
              <p:cNvPr id="6857" name="Freeform 2422"/>
              <p:cNvSpPr>
                <a:spLocks/>
              </p:cNvSpPr>
              <p:nvPr/>
            </p:nvSpPr>
            <p:spPr bwMode="auto">
              <a:xfrm>
                <a:off x="23911" y="3493"/>
                <a:ext cx="49" cy="2"/>
              </a:xfrm>
              <a:custGeom>
                <a:avLst/>
                <a:gdLst>
                  <a:gd name="T0" fmla="+- 0 23911 23911"/>
                  <a:gd name="T1" fmla="*/ T0 w 49"/>
                  <a:gd name="T2" fmla="+- 0 23960 23911"/>
                  <a:gd name="T3" fmla="*/ T2 w 4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9">
                    <a:moveTo>
                      <a:pt x="0" y="0"/>
                    </a:moveTo>
                    <a:lnTo>
                      <a:pt x="49" y="0"/>
                    </a:lnTo>
                  </a:path>
                </a:pathLst>
              </a:custGeom>
              <a:noFill/>
              <a:ln w="508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5" name="Group 2419"/>
            <p:cNvGrpSpPr>
              <a:grpSpLocks/>
            </p:cNvGrpSpPr>
            <p:nvPr/>
          </p:nvGrpSpPr>
          <p:grpSpPr bwMode="auto">
            <a:xfrm>
              <a:off x="23935" y="3252"/>
              <a:ext cx="2" cy="238"/>
              <a:chOff x="23935" y="3252"/>
              <a:chExt cx="2" cy="238"/>
            </a:xfrm>
          </p:grpSpPr>
          <p:sp>
            <p:nvSpPr>
              <p:cNvPr id="6856" name="Freeform 2420"/>
              <p:cNvSpPr>
                <a:spLocks/>
              </p:cNvSpPr>
              <p:nvPr/>
            </p:nvSpPr>
            <p:spPr bwMode="auto">
              <a:xfrm>
                <a:off x="23935" y="3252"/>
                <a:ext cx="2" cy="238"/>
              </a:xfrm>
              <a:custGeom>
                <a:avLst/>
                <a:gdLst>
                  <a:gd name="T0" fmla="+- 0 3252 3252"/>
                  <a:gd name="T1" fmla="*/ 3252 h 238"/>
                  <a:gd name="T2" fmla="+- 0 3490 3252"/>
                  <a:gd name="T3" fmla="*/ 3490 h 238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8">
                    <a:moveTo>
                      <a:pt x="0" y="0"/>
                    </a:moveTo>
                    <a:lnTo>
                      <a:pt x="0" y="238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6" name="Group 2417"/>
            <p:cNvGrpSpPr>
              <a:grpSpLocks/>
            </p:cNvGrpSpPr>
            <p:nvPr/>
          </p:nvGrpSpPr>
          <p:grpSpPr bwMode="auto">
            <a:xfrm>
              <a:off x="23910" y="3251"/>
              <a:ext cx="259" cy="2"/>
              <a:chOff x="23910" y="3251"/>
              <a:chExt cx="259" cy="2"/>
            </a:xfrm>
          </p:grpSpPr>
          <p:sp>
            <p:nvSpPr>
              <p:cNvPr id="6855" name="Freeform 2418"/>
              <p:cNvSpPr>
                <a:spLocks/>
              </p:cNvSpPr>
              <p:nvPr/>
            </p:nvSpPr>
            <p:spPr bwMode="auto">
              <a:xfrm>
                <a:off x="23910" y="3251"/>
                <a:ext cx="259" cy="2"/>
              </a:xfrm>
              <a:custGeom>
                <a:avLst/>
                <a:gdLst>
                  <a:gd name="T0" fmla="+- 0 23910 23910"/>
                  <a:gd name="T1" fmla="*/ T0 w 259"/>
                  <a:gd name="T2" fmla="+- 0 24169 23910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7" name="Group 2415"/>
            <p:cNvGrpSpPr>
              <a:grpSpLocks/>
            </p:cNvGrpSpPr>
            <p:nvPr/>
          </p:nvGrpSpPr>
          <p:grpSpPr bwMode="auto">
            <a:xfrm>
              <a:off x="23911" y="3248"/>
              <a:ext cx="256" cy="2"/>
              <a:chOff x="23911" y="3248"/>
              <a:chExt cx="256" cy="2"/>
            </a:xfrm>
          </p:grpSpPr>
          <p:sp>
            <p:nvSpPr>
              <p:cNvPr id="6854" name="Freeform 2416"/>
              <p:cNvSpPr>
                <a:spLocks/>
              </p:cNvSpPr>
              <p:nvPr/>
            </p:nvSpPr>
            <p:spPr bwMode="auto">
              <a:xfrm>
                <a:off x="23911" y="3248"/>
                <a:ext cx="256" cy="2"/>
              </a:xfrm>
              <a:custGeom>
                <a:avLst/>
                <a:gdLst>
                  <a:gd name="T0" fmla="+- 0 23911 23911"/>
                  <a:gd name="T1" fmla="*/ T0 w 256"/>
                  <a:gd name="T2" fmla="+- 0 24168 23911"/>
                  <a:gd name="T3" fmla="*/ T2 w 256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6">
                    <a:moveTo>
                      <a:pt x="0" y="0"/>
                    </a:moveTo>
                    <a:lnTo>
                      <a:pt x="257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8" name="Group 2413"/>
            <p:cNvGrpSpPr>
              <a:grpSpLocks/>
            </p:cNvGrpSpPr>
            <p:nvPr/>
          </p:nvGrpSpPr>
          <p:grpSpPr bwMode="auto">
            <a:xfrm>
              <a:off x="23924" y="3244"/>
              <a:ext cx="23" cy="2"/>
              <a:chOff x="23924" y="3244"/>
              <a:chExt cx="23" cy="2"/>
            </a:xfrm>
          </p:grpSpPr>
          <p:sp>
            <p:nvSpPr>
              <p:cNvPr id="6853" name="Freeform 2414"/>
              <p:cNvSpPr>
                <a:spLocks/>
              </p:cNvSpPr>
              <p:nvPr/>
            </p:nvSpPr>
            <p:spPr bwMode="auto">
              <a:xfrm>
                <a:off x="23924" y="3244"/>
                <a:ext cx="23" cy="2"/>
              </a:xfrm>
              <a:custGeom>
                <a:avLst/>
                <a:gdLst>
                  <a:gd name="T0" fmla="+- 0 23924 23924"/>
                  <a:gd name="T1" fmla="*/ T0 w 23"/>
                  <a:gd name="T2" fmla="+- 0 3245 3244"/>
                  <a:gd name="T3" fmla="*/ 3245 h 2"/>
                  <a:gd name="T4" fmla="+- 0 23947 23924"/>
                  <a:gd name="T5" fmla="*/ T4 w 23"/>
                  <a:gd name="T6" fmla="+- 0 3245 3244"/>
                  <a:gd name="T7" fmla="*/ 3245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lnTo>
                      <a:pt x="2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9" name="Group 2411"/>
            <p:cNvGrpSpPr>
              <a:grpSpLocks/>
            </p:cNvGrpSpPr>
            <p:nvPr/>
          </p:nvGrpSpPr>
          <p:grpSpPr bwMode="auto">
            <a:xfrm>
              <a:off x="24063" y="3495"/>
              <a:ext cx="25" cy="2"/>
              <a:chOff x="24063" y="3495"/>
              <a:chExt cx="25" cy="2"/>
            </a:xfrm>
          </p:grpSpPr>
          <p:sp>
            <p:nvSpPr>
              <p:cNvPr id="6852" name="Freeform 2412"/>
              <p:cNvSpPr>
                <a:spLocks/>
              </p:cNvSpPr>
              <p:nvPr/>
            </p:nvSpPr>
            <p:spPr bwMode="auto">
              <a:xfrm>
                <a:off x="24063" y="3495"/>
                <a:ext cx="25" cy="2"/>
              </a:xfrm>
              <a:custGeom>
                <a:avLst/>
                <a:gdLst>
                  <a:gd name="T0" fmla="+- 0 24063 24063"/>
                  <a:gd name="T1" fmla="*/ T0 w 25"/>
                  <a:gd name="T2" fmla="+- 0 3496 3495"/>
                  <a:gd name="T3" fmla="*/ 3496 h 2"/>
                  <a:gd name="T4" fmla="+- 0 24088 24063"/>
                  <a:gd name="T5" fmla="*/ T4 w 25"/>
                  <a:gd name="T6" fmla="+- 0 3496 3495"/>
                  <a:gd name="T7" fmla="*/ 3496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5" h="2">
                    <a:moveTo>
                      <a:pt x="0" y="1"/>
                    </a:moveTo>
                    <a:lnTo>
                      <a:pt x="25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40" name="Group 2409"/>
            <p:cNvGrpSpPr>
              <a:grpSpLocks/>
            </p:cNvGrpSpPr>
            <p:nvPr/>
          </p:nvGrpSpPr>
          <p:grpSpPr bwMode="auto">
            <a:xfrm>
              <a:off x="24050" y="3492"/>
              <a:ext cx="51" cy="2"/>
              <a:chOff x="24050" y="3492"/>
              <a:chExt cx="51" cy="2"/>
            </a:xfrm>
          </p:grpSpPr>
          <p:sp>
            <p:nvSpPr>
              <p:cNvPr id="6851" name="Freeform 2410"/>
              <p:cNvSpPr>
                <a:spLocks/>
              </p:cNvSpPr>
              <p:nvPr/>
            </p:nvSpPr>
            <p:spPr bwMode="auto">
              <a:xfrm>
                <a:off x="24050" y="3492"/>
                <a:ext cx="51" cy="2"/>
              </a:xfrm>
              <a:custGeom>
                <a:avLst/>
                <a:gdLst>
                  <a:gd name="T0" fmla="+- 0 24050 24050"/>
                  <a:gd name="T1" fmla="*/ T0 w 51"/>
                  <a:gd name="T2" fmla="+- 0 24101 24050"/>
                  <a:gd name="T3" fmla="*/ T2 w 5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1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508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41" name="Group 2407"/>
            <p:cNvGrpSpPr>
              <a:grpSpLocks/>
            </p:cNvGrpSpPr>
            <p:nvPr/>
          </p:nvGrpSpPr>
          <p:grpSpPr bwMode="auto">
            <a:xfrm>
              <a:off x="24076" y="3287"/>
              <a:ext cx="2" cy="202"/>
              <a:chOff x="24076" y="3287"/>
              <a:chExt cx="2" cy="202"/>
            </a:xfrm>
          </p:grpSpPr>
          <p:sp>
            <p:nvSpPr>
              <p:cNvPr id="6850" name="Freeform 2408"/>
              <p:cNvSpPr>
                <a:spLocks/>
              </p:cNvSpPr>
              <p:nvPr/>
            </p:nvSpPr>
            <p:spPr bwMode="auto">
              <a:xfrm>
                <a:off x="24076" y="3287"/>
                <a:ext cx="2" cy="202"/>
              </a:xfrm>
              <a:custGeom>
                <a:avLst/>
                <a:gdLst>
                  <a:gd name="T0" fmla="+- 0 3287 3287"/>
                  <a:gd name="T1" fmla="*/ 3287 h 202"/>
                  <a:gd name="T2" fmla="+- 0 3489 3287"/>
                  <a:gd name="T3" fmla="*/ 3489 h 202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02">
                    <a:moveTo>
                      <a:pt x="0" y="0"/>
                    </a:moveTo>
                    <a:lnTo>
                      <a:pt x="0" y="202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42" name="Group 2405"/>
            <p:cNvGrpSpPr>
              <a:grpSpLocks/>
            </p:cNvGrpSpPr>
            <p:nvPr/>
          </p:nvGrpSpPr>
          <p:grpSpPr bwMode="auto">
            <a:xfrm>
              <a:off x="23980" y="3278"/>
              <a:ext cx="191" cy="2"/>
              <a:chOff x="23980" y="3278"/>
              <a:chExt cx="191" cy="2"/>
            </a:xfrm>
          </p:grpSpPr>
          <p:sp>
            <p:nvSpPr>
              <p:cNvPr id="6849" name="Freeform 2406"/>
              <p:cNvSpPr>
                <a:spLocks/>
              </p:cNvSpPr>
              <p:nvPr/>
            </p:nvSpPr>
            <p:spPr bwMode="auto">
              <a:xfrm>
                <a:off x="23980" y="3278"/>
                <a:ext cx="191" cy="2"/>
              </a:xfrm>
              <a:custGeom>
                <a:avLst/>
                <a:gdLst>
                  <a:gd name="T0" fmla="+- 0 23980 23980"/>
                  <a:gd name="T1" fmla="*/ T0 w 191"/>
                  <a:gd name="T2" fmla="+- 0 24171 23980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12699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43" name="Group 2403"/>
            <p:cNvGrpSpPr>
              <a:grpSpLocks/>
            </p:cNvGrpSpPr>
            <p:nvPr/>
          </p:nvGrpSpPr>
          <p:grpSpPr bwMode="auto">
            <a:xfrm>
              <a:off x="23980" y="3258"/>
              <a:ext cx="190" cy="2"/>
              <a:chOff x="23980" y="3258"/>
              <a:chExt cx="190" cy="2"/>
            </a:xfrm>
          </p:grpSpPr>
          <p:sp>
            <p:nvSpPr>
              <p:cNvPr id="6848" name="Freeform 2404"/>
              <p:cNvSpPr>
                <a:spLocks/>
              </p:cNvSpPr>
              <p:nvPr/>
            </p:nvSpPr>
            <p:spPr bwMode="auto">
              <a:xfrm>
                <a:off x="23980" y="3258"/>
                <a:ext cx="190" cy="2"/>
              </a:xfrm>
              <a:custGeom>
                <a:avLst/>
                <a:gdLst>
                  <a:gd name="T0" fmla="+- 0 23980 23980"/>
                  <a:gd name="T1" fmla="*/ T0 w 190"/>
                  <a:gd name="T2" fmla="+- 0 24171 23980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44" name="Group 2399"/>
            <p:cNvGrpSpPr>
              <a:grpSpLocks/>
            </p:cNvGrpSpPr>
            <p:nvPr/>
          </p:nvGrpSpPr>
          <p:grpSpPr bwMode="auto">
            <a:xfrm>
              <a:off x="24191" y="3245"/>
              <a:ext cx="261" cy="252"/>
              <a:chOff x="24191" y="3245"/>
              <a:chExt cx="261" cy="252"/>
            </a:xfrm>
          </p:grpSpPr>
          <p:sp>
            <p:nvSpPr>
              <p:cNvPr id="6845" name="Freeform 2402"/>
              <p:cNvSpPr>
                <a:spLocks/>
              </p:cNvSpPr>
              <p:nvPr/>
            </p:nvSpPr>
            <p:spPr bwMode="auto">
              <a:xfrm>
                <a:off x="24191" y="3245"/>
                <a:ext cx="261" cy="252"/>
              </a:xfrm>
              <a:custGeom>
                <a:avLst/>
                <a:gdLst>
                  <a:gd name="T0" fmla="+- 0 24431 24191"/>
                  <a:gd name="T1" fmla="*/ T0 w 261"/>
                  <a:gd name="T2" fmla="+- 0 3245 3245"/>
                  <a:gd name="T3" fmla="*/ 3245 h 252"/>
                  <a:gd name="T4" fmla="+- 0 24421 24191"/>
                  <a:gd name="T5" fmla="*/ T4 w 261"/>
                  <a:gd name="T6" fmla="+- 0 3245 3245"/>
                  <a:gd name="T7" fmla="*/ 3245 h 252"/>
                  <a:gd name="T8" fmla="+- 0 24417 24191"/>
                  <a:gd name="T9" fmla="*/ T8 w 261"/>
                  <a:gd name="T10" fmla="+- 0 3245 3245"/>
                  <a:gd name="T11" fmla="*/ 3245 h 252"/>
                  <a:gd name="T12" fmla="+- 0 24402 24191"/>
                  <a:gd name="T13" fmla="*/ T12 w 261"/>
                  <a:gd name="T14" fmla="+- 0 3249 3245"/>
                  <a:gd name="T15" fmla="*/ 3249 h 252"/>
                  <a:gd name="T16" fmla="+- 0 24401 24191"/>
                  <a:gd name="T17" fmla="*/ T16 w 261"/>
                  <a:gd name="T18" fmla="+- 0 3250 3245"/>
                  <a:gd name="T19" fmla="*/ 3250 h 252"/>
                  <a:gd name="T20" fmla="+- 0 24400 24191"/>
                  <a:gd name="T21" fmla="*/ T20 w 261"/>
                  <a:gd name="T22" fmla="+- 0 3251 3245"/>
                  <a:gd name="T23" fmla="*/ 3251 h 252"/>
                  <a:gd name="T24" fmla="+- 0 24400 24191"/>
                  <a:gd name="T25" fmla="*/ T24 w 261"/>
                  <a:gd name="T26" fmla="+- 0 3490 3245"/>
                  <a:gd name="T27" fmla="*/ 3490 h 252"/>
                  <a:gd name="T28" fmla="+- 0 24401 24191"/>
                  <a:gd name="T29" fmla="*/ T28 w 261"/>
                  <a:gd name="T30" fmla="+- 0 3491 3245"/>
                  <a:gd name="T31" fmla="*/ 3491 h 252"/>
                  <a:gd name="T32" fmla="+- 0 24402 24191"/>
                  <a:gd name="T33" fmla="*/ T32 w 261"/>
                  <a:gd name="T34" fmla="+- 0 3492 3245"/>
                  <a:gd name="T35" fmla="*/ 3492 h 252"/>
                  <a:gd name="T36" fmla="+- 0 24402 24191"/>
                  <a:gd name="T37" fmla="*/ T36 w 261"/>
                  <a:gd name="T38" fmla="+- 0 3493 3245"/>
                  <a:gd name="T39" fmla="*/ 3493 h 252"/>
                  <a:gd name="T40" fmla="+- 0 24421 24191"/>
                  <a:gd name="T41" fmla="*/ T40 w 261"/>
                  <a:gd name="T42" fmla="+- 0 3496 3245"/>
                  <a:gd name="T43" fmla="*/ 3496 h 252"/>
                  <a:gd name="T44" fmla="+- 0 24431 24191"/>
                  <a:gd name="T45" fmla="*/ T44 w 261"/>
                  <a:gd name="T46" fmla="+- 0 3496 3245"/>
                  <a:gd name="T47" fmla="*/ 3496 h 252"/>
                  <a:gd name="T48" fmla="+- 0 24451 24191"/>
                  <a:gd name="T49" fmla="*/ T48 w 261"/>
                  <a:gd name="T50" fmla="+- 0 3490 3245"/>
                  <a:gd name="T51" fmla="*/ 3490 h 252"/>
                  <a:gd name="T52" fmla="+- 0 24451 24191"/>
                  <a:gd name="T53" fmla="*/ T52 w 261"/>
                  <a:gd name="T54" fmla="+- 0 3251 3245"/>
                  <a:gd name="T55" fmla="*/ 3251 h 252"/>
                  <a:gd name="T56" fmla="+- 0 24435 24191"/>
                  <a:gd name="T57" fmla="*/ T56 w 261"/>
                  <a:gd name="T58" fmla="+- 0 3245 3245"/>
                  <a:gd name="T59" fmla="*/ 3245 h 252"/>
                  <a:gd name="T60" fmla="+- 0 24431 24191"/>
                  <a:gd name="T61" fmla="*/ T60 w 261"/>
                  <a:gd name="T62" fmla="+- 0 3245 3245"/>
                  <a:gd name="T63" fmla="*/ 324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09" y="6"/>
                    </a:lnTo>
                    <a:lnTo>
                      <a:pt x="209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1" y="248"/>
                    </a:lnTo>
                    <a:lnTo>
                      <a:pt x="230" y="251"/>
                    </a:lnTo>
                    <a:lnTo>
                      <a:pt x="240" y="251"/>
                    </a:lnTo>
                    <a:lnTo>
                      <a:pt x="260" y="245"/>
                    </a:lnTo>
                    <a:lnTo>
                      <a:pt x="260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46" name="Freeform 2401"/>
              <p:cNvSpPr>
                <a:spLocks/>
              </p:cNvSpPr>
              <p:nvPr/>
            </p:nvSpPr>
            <p:spPr bwMode="auto">
              <a:xfrm>
                <a:off x="24191" y="3245"/>
                <a:ext cx="261" cy="252"/>
              </a:xfrm>
              <a:custGeom>
                <a:avLst/>
                <a:gdLst>
                  <a:gd name="T0" fmla="+- 0 24221 24191"/>
                  <a:gd name="T1" fmla="*/ T0 w 261"/>
                  <a:gd name="T2" fmla="+- 0 3245 3245"/>
                  <a:gd name="T3" fmla="*/ 3245 h 252"/>
                  <a:gd name="T4" fmla="+- 0 24211 24191"/>
                  <a:gd name="T5" fmla="*/ T4 w 261"/>
                  <a:gd name="T6" fmla="+- 0 3245 3245"/>
                  <a:gd name="T7" fmla="*/ 3245 h 252"/>
                  <a:gd name="T8" fmla="+- 0 24207 24191"/>
                  <a:gd name="T9" fmla="*/ T8 w 261"/>
                  <a:gd name="T10" fmla="+- 0 3245 3245"/>
                  <a:gd name="T11" fmla="*/ 3245 h 252"/>
                  <a:gd name="T12" fmla="+- 0 24192 24191"/>
                  <a:gd name="T13" fmla="*/ T12 w 261"/>
                  <a:gd name="T14" fmla="+- 0 3249 3245"/>
                  <a:gd name="T15" fmla="*/ 3249 h 252"/>
                  <a:gd name="T16" fmla="+- 0 24191 24191"/>
                  <a:gd name="T17" fmla="*/ T16 w 261"/>
                  <a:gd name="T18" fmla="+- 0 3250 3245"/>
                  <a:gd name="T19" fmla="*/ 3250 h 252"/>
                  <a:gd name="T20" fmla="+- 0 24191 24191"/>
                  <a:gd name="T21" fmla="*/ T20 w 261"/>
                  <a:gd name="T22" fmla="+- 0 3251 3245"/>
                  <a:gd name="T23" fmla="*/ 3251 h 252"/>
                  <a:gd name="T24" fmla="+- 0 24191 24191"/>
                  <a:gd name="T25" fmla="*/ T24 w 261"/>
                  <a:gd name="T26" fmla="+- 0 3482 3245"/>
                  <a:gd name="T27" fmla="*/ 3482 h 252"/>
                  <a:gd name="T28" fmla="+- 0 24191 24191"/>
                  <a:gd name="T29" fmla="*/ T28 w 261"/>
                  <a:gd name="T30" fmla="+- 0 3484 3245"/>
                  <a:gd name="T31" fmla="*/ 3484 h 252"/>
                  <a:gd name="T32" fmla="+- 0 24192 24191"/>
                  <a:gd name="T33" fmla="*/ T32 w 261"/>
                  <a:gd name="T34" fmla="+- 0 3486 3245"/>
                  <a:gd name="T35" fmla="*/ 3486 h 252"/>
                  <a:gd name="T36" fmla="+- 0 24193 24191"/>
                  <a:gd name="T37" fmla="*/ T36 w 261"/>
                  <a:gd name="T38" fmla="+- 0 3488 3245"/>
                  <a:gd name="T39" fmla="*/ 3488 h 252"/>
                  <a:gd name="T40" fmla="+- 0 24194 24191"/>
                  <a:gd name="T41" fmla="*/ T40 w 261"/>
                  <a:gd name="T42" fmla="+- 0 3490 3245"/>
                  <a:gd name="T43" fmla="*/ 3490 h 252"/>
                  <a:gd name="T44" fmla="+- 0 24195 24191"/>
                  <a:gd name="T45" fmla="*/ T44 w 261"/>
                  <a:gd name="T46" fmla="+- 0 3491 3245"/>
                  <a:gd name="T47" fmla="*/ 3491 h 252"/>
                  <a:gd name="T48" fmla="+- 0 24197 24191"/>
                  <a:gd name="T49" fmla="*/ T48 w 261"/>
                  <a:gd name="T50" fmla="+- 0 3493 3245"/>
                  <a:gd name="T51" fmla="*/ 3493 h 252"/>
                  <a:gd name="T52" fmla="+- 0 24198 24191"/>
                  <a:gd name="T53" fmla="*/ T52 w 261"/>
                  <a:gd name="T54" fmla="+- 0 3494 3245"/>
                  <a:gd name="T55" fmla="*/ 3494 h 252"/>
                  <a:gd name="T56" fmla="+- 0 24202 24191"/>
                  <a:gd name="T57" fmla="*/ T56 w 261"/>
                  <a:gd name="T58" fmla="+- 0 3495 3245"/>
                  <a:gd name="T59" fmla="*/ 3495 h 252"/>
                  <a:gd name="T60" fmla="+- 0 24204 24191"/>
                  <a:gd name="T61" fmla="*/ T60 w 261"/>
                  <a:gd name="T62" fmla="+- 0 3495 3245"/>
                  <a:gd name="T63" fmla="*/ 3495 h 252"/>
                  <a:gd name="T64" fmla="+- 0 24206 24191"/>
                  <a:gd name="T65" fmla="*/ T64 w 261"/>
                  <a:gd name="T66" fmla="+- 0 3495 3245"/>
                  <a:gd name="T67" fmla="*/ 3495 h 252"/>
                  <a:gd name="T68" fmla="+- 0 24279 24191"/>
                  <a:gd name="T69" fmla="*/ T68 w 261"/>
                  <a:gd name="T70" fmla="+- 0 3495 3245"/>
                  <a:gd name="T71" fmla="*/ 3495 h 252"/>
                  <a:gd name="T72" fmla="+- 0 24340 24191"/>
                  <a:gd name="T73" fmla="*/ T72 w 261"/>
                  <a:gd name="T74" fmla="+- 0 3478 3245"/>
                  <a:gd name="T75" fmla="*/ 3478 h 252"/>
                  <a:gd name="T76" fmla="+- 0 24360 24191"/>
                  <a:gd name="T77" fmla="*/ T76 w 261"/>
                  <a:gd name="T78" fmla="+- 0 3456 3245"/>
                  <a:gd name="T79" fmla="*/ 3456 h 252"/>
                  <a:gd name="T80" fmla="+- 0 24241 24191"/>
                  <a:gd name="T81" fmla="*/ T80 w 261"/>
                  <a:gd name="T82" fmla="+- 0 3456 3245"/>
                  <a:gd name="T83" fmla="*/ 3456 h 252"/>
                  <a:gd name="T84" fmla="+- 0 24241 24191"/>
                  <a:gd name="T85" fmla="*/ T84 w 261"/>
                  <a:gd name="T86" fmla="+- 0 3377 3245"/>
                  <a:gd name="T87" fmla="*/ 3377 h 252"/>
                  <a:gd name="T88" fmla="+- 0 24362 24191"/>
                  <a:gd name="T89" fmla="*/ T88 w 261"/>
                  <a:gd name="T90" fmla="+- 0 3377 3245"/>
                  <a:gd name="T91" fmla="*/ 3377 h 252"/>
                  <a:gd name="T92" fmla="+- 0 24359 24191"/>
                  <a:gd name="T93" fmla="*/ T92 w 261"/>
                  <a:gd name="T94" fmla="+- 0 3372 3245"/>
                  <a:gd name="T95" fmla="*/ 3372 h 252"/>
                  <a:gd name="T96" fmla="+- 0 24295 24191"/>
                  <a:gd name="T97" fmla="*/ T96 w 261"/>
                  <a:gd name="T98" fmla="+- 0 3339 3245"/>
                  <a:gd name="T99" fmla="*/ 3339 h 252"/>
                  <a:gd name="T100" fmla="+- 0 24273 24191"/>
                  <a:gd name="T101" fmla="*/ T100 w 261"/>
                  <a:gd name="T102" fmla="+- 0 3338 3245"/>
                  <a:gd name="T103" fmla="*/ 3338 h 252"/>
                  <a:gd name="T104" fmla="+- 0 24241 24191"/>
                  <a:gd name="T105" fmla="*/ T104 w 261"/>
                  <a:gd name="T106" fmla="+- 0 3338 3245"/>
                  <a:gd name="T107" fmla="*/ 3338 h 252"/>
                  <a:gd name="T108" fmla="+- 0 24241 24191"/>
                  <a:gd name="T109" fmla="*/ T108 w 261"/>
                  <a:gd name="T110" fmla="+- 0 3251 3245"/>
                  <a:gd name="T111" fmla="*/ 3251 h 252"/>
                  <a:gd name="T112" fmla="+- 0 24225 24191"/>
                  <a:gd name="T113" fmla="*/ T112 w 261"/>
                  <a:gd name="T114" fmla="+- 0 3245 3245"/>
                  <a:gd name="T115" fmla="*/ 3245 h 252"/>
                  <a:gd name="T116" fmla="+- 0 24221 24191"/>
                  <a:gd name="T117" fmla="*/ T116 w 261"/>
                  <a:gd name="T118" fmla="+- 0 3245 3245"/>
                  <a:gd name="T119" fmla="*/ 324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1" y="241"/>
                    </a:lnTo>
                    <a:lnTo>
                      <a:pt x="2" y="243"/>
                    </a:lnTo>
                    <a:lnTo>
                      <a:pt x="3" y="245"/>
                    </a:lnTo>
                    <a:lnTo>
                      <a:pt x="4" y="246"/>
                    </a:lnTo>
                    <a:lnTo>
                      <a:pt x="6" y="248"/>
                    </a:lnTo>
                    <a:lnTo>
                      <a:pt x="7" y="249"/>
                    </a:lnTo>
                    <a:lnTo>
                      <a:pt x="11" y="250"/>
                    </a:lnTo>
                    <a:lnTo>
                      <a:pt x="13" y="250"/>
                    </a:lnTo>
                    <a:lnTo>
                      <a:pt x="15" y="250"/>
                    </a:lnTo>
                    <a:lnTo>
                      <a:pt x="88" y="250"/>
                    </a:lnTo>
                    <a:lnTo>
                      <a:pt x="149" y="233"/>
                    </a:lnTo>
                    <a:lnTo>
                      <a:pt x="169" y="211"/>
                    </a:lnTo>
                    <a:lnTo>
                      <a:pt x="50" y="211"/>
                    </a:lnTo>
                    <a:lnTo>
                      <a:pt x="50" y="132"/>
                    </a:lnTo>
                    <a:lnTo>
                      <a:pt x="171" y="132"/>
                    </a:lnTo>
                    <a:lnTo>
                      <a:pt x="168" y="127"/>
                    </a:lnTo>
                    <a:lnTo>
                      <a:pt x="104" y="94"/>
                    </a:lnTo>
                    <a:lnTo>
                      <a:pt x="82" y="93"/>
                    </a:lnTo>
                    <a:lnTo>
                      <a:pt x="50" y="93"/>
                    </a:lnTo>
                    <a:lnTo>
                      <a:pt x="50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847" name="Freeform 2400"/>
              <p:cNvSpPr>
                <a:spLocks/>
              </p:cNvSpPr>
              <p:nvPr/>
            </p:nvSpPr>
            <p:spPr bwMode="auto">
              <a:xfrm>
                <a:off x="24191" y="3245"/>
                <a:ext cx="261" cy="252"/>
              </a:xfrm>
              <a:custGeom>
                <a:avLst/>
                <a:gdLst>
                  <a:gd name="T0" fmla="+- 0 24362 24191"/>
                  <a:gd name="T1" fmla="*/ T0 w 261"/>
                  <a:gd name="T2" fmla="+- 0 3377 3245"/>
                  <a:gd name="T3" fmla="*/ 3377 h 252"/>
                  <a:gd name="T4" fmla="+- 0 24279 24191"/>
                  <a:gd name="T5" fmla="*/ T4 w 261"/>
                  <a:gd name="T6" fmla="+- 0 3377 3245"/>
                  <a:gd name="T7" fmla="*/ 3377 h 252"/>
                  <a:gd name="T8" fmla="+- 0 24287 24191"/>
                  <a:gd name="T9" fmla="*/ T8 w 261"/>
                  <a:gd name="T10" fmla="+- 0 3378 3245"/>
                  <a:gd name="T11" fmla="*/ 3378 h 252"/>
                  <a:gd name="T12" fmla="+- 0 24299 24191"/>
                  <a:gd name="T13" fmla="*/ T12 w 261"/>
                  <a:gd name="T14" fmla="+- 0 3382 3245"/>
                  <a:gd name="T15" fmla="*/ 3382 h 252"/>
                  <a:gd name="T16" fmla="+- 0 24318 24191"/>
                  <a:gd name="T17" fmla="*/ T16 w 261"/>
                  <a:gd name="T18" fmla="+- 0 3411 3245"/>
                  <a:gd name="T19" fmla="*/ 3411 h 252"/>
                  <a:gd name="T20" fmla="+- 0 24318 24191"/>
                  <a:gd name="T21" fmla="*/ T20 w 261"/>
                  <a:gd name="T22" fmla="+- 0 3421 3245"/>
                  <a:gd name="T23" fmla="*/ 3421 h 252"/>
                  <a:gd name="T24" fmla="+- 0 24280 24191"/>
                  <a:gd name="T25" fmla="*/ T24 w 261"/>
                  <a:gd name="T26" fmla="+- 0 3456 3245"/>
                  <a:gd name="T27" fmla="*/ 3456 h 252"/>
                  <a:gd name="T28" fmla="+- 0 24360 24191"/>
                  <a:gd name="T29" fmla="*/ T28 w 261"/>
                  <a:gd name="T30" fmla="+- 0 3456 3245"/>
                  <a:gd name="T31" fmla="*/ 3456 h 252"/>
                  <a:gd name="T32" fmla="+- 0 24361 24191"/>
                  <a:gd name="T33" fmla="*/ T32 w 261"/>
                  <a:gd name="T34" fmla="+- 0 3455 3245"/>
                  <a:gd name="T35" fmla="*/ 3455 h 252"/>
                  <a:gd name="T36" fmla="+- 0 24365 24191"/>
                  <a:gd name="T37" fmla="*/ T36 w 261"/>
                  <a:gd name="T38" fmla="+- 0 3445 3245"/>
                  <a:gd name="T39" fmla="*/ 3445 h 252"/>
                  <a:gd name="T40" fmla="+- 0 24368 24191"/>
                  <a:gd name="T41" fmla="*/ T40 w 261"/>
                  <a:gd name="T42" fmla="+- 0 3435 3245"/>
                  <a:gd name="T43" fmla="*/ 3435 h 252"/>
                  <a:gd name="T44" fmla="+- 0 24370 24191"/>
                  <a:gd name="T45" fmla="*/ T44 w 261"/>
                  <a:gd name="T46" fmla="+- 0 3425 3245"/>
                  <a:gd name="T47" fmla="*/ 3425 h 252"/>
                  <a:gd name="T48" fmla="+- 0 24370 24191"/>
                  <a:gd name="T49" fmla="*/ T48 w 261"/>
                  <a:gd name="T50" fmla="+- 0 3401 3245"/>
                  <a:gd name="T51" fmla="*/ 3401 h 252"/>
                  <a:gd name="T52" fmla="+- 0 24368 24191"/>
                  <a:gd name="T53" fmla="*/ T52 w 261"/>
                  <a:gd name="T54" fmla="+- 0 3390 3245"/>
                  <a:gd name="T55" fmla="*/ 3390 h 252"/>
                  <a:gd name="T56" fmla="+- 0 24362 24191"/>
                  <a:gd name="T57" fmla="*/ T56 w 261"/>
                  <a:gd name="T58" fmla="+- 0 3377 3245"/>
                  <a:gd name="T59" fmla="*/ 33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8" y="132"/>
                    </a:lnTo>
                    <a:lnTo>
                      <a:pt x="96" y="133"/>
                    </a:lnTo>
                    <a:lnTo>
                      <a:pt x="108" y="137"/>
                    </a:lnTo>
                    <a:lnTo>
                      <a:pt x="127" y="166"/>
                    </a:lnTo>
                    <a:lnTo>
                      <a:pt x="127" y="176"/>
                    </a:lnTo>
                    <a:lnTo>
                      <a:pt x="89" y="211"/>
                    </a:lnTo>
                    <a:lnTo>
                      <a:pt x="169" y="211"/>
                    </a:lnTo>
                    <a:lnTo>
                      <a:pt x="170" y="210"/>
                    </a:lnTo>
                    <a:lnTo>
                      <a:pt x="174" y="200"/>
                    </a:lnTo>
                    <a:lnTo>
                      <a:pt x="177" y="190"/>
                    </a:lnTo>
                    <a:lnTo>
                      <a:pt x="179" y="180"/>
                    </a:lnTo>
                    <a:lnTo>
                      <a:pt x="179" y="156"/>
                    </a:lnTo>
                    <a:lnTo>
                      <a:pt x="177" y="145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892" name="Group 2318"/>
          <p:cNvGrpSpPr>
            <a:grpSpLocks/>
          </p:cNvGrpSpPr>
          <p:nvPr/>
        </p:nvGrpSpPr>
        <p:grpSpPr bwMode="auto">
          <a:xfrm>
            <a:off x="14287500" y="6070600"/>
            <a:ext cx="1260475" cy="246063"/>
            <a:chOff x="22501" y="8840"/>
            <a:chExt cx="1985" cy="388"/>
          </a:xfrm>
        </p:grpSpPr>
        <p:grpSp>
          <p:nvGrpSpPr>
            <p:cNvPr id="6893" name="Group 2396"/>
            <p:cNvGrpSpPr>
              <a:grpSpLocks/>
            </p:cNvGrpSpPr>
            <p:nvPr/>
          </p:nvGrpSpPr>
          <p:grpSpPr bwMode="auto">
            <a:xfrm>
              <a:off x="22510" y="8929"/>
              <a:ext cx="254" cy="254"/>
              <a:chOff x="22510" y="8929"/>
              <a:chExt cx="254" cy="254"/>
            </a:xfrm>
          </p:grpSpPr>
          <p:sp>
            <p:nvSpPr>
              <p:cNvPr id="6971" name="Freeform 2397"/>
              <p:cNvSpPr>
                <a:spLocks/>
              </p:cNvSpPr>
              <p:nvPr/>
            </p:nvSpPr>
            <p:spPr bwMode="auto">
              <a:xfrm>
                <a:off x="22510" y="8929"/>
                <a:ext cx="254" cy="254"/>
              </a:xfrm>
              <a:custGeom>
                <a:avLst/>
                <a:gdLst>
                  <a:gd name="T0" fmla="+- 0 22764 22510"/>
                  <a:gd name="T1" fmla="*/ T0 w 254"/>
                  <a:gd name="T2" fmla="+- 0 9183 8929"/>
                  <a:gd name="T3" fmla="*/ 9183 h 254"/>
                  <a:gd name="T4" fmla="+- 0 22510 22510"/>
                  <a:gd name="T5" fmla="*/ T4 w 254"/>
                  <a:gd name="T6" fmla="+- 0 9183 8929"/>
                  <a:gd name="T7" fmla="*/ 9183 h 254"/>
                  <a:gd name="T8" fmla="+- 0 22510 22510"/>
                  <a:gd name="T9" fmla="*/ T8 w 254"/>
                  <a:gd name="T10" fmla="+- 0 8929 8929"/>
                  <a:gd name="T11" fmla="*/ 8929 h 254"/>
                  <a:gd name="T12" fmla="+- 0 22764 22510"/>
                  <a:gd name="T13" fmla="*/ T12 w 254"/>
                  <a:gd name="T14" fmla="+- 0 8929 8929"/>
                  <a:gd name="T15" fmla="*/ 8929 h 254"/>
                  <a:gd name="T16" fmla="+- 0 22764 22510"/>
                  <a:gd name="T17" fmla="*/ T16 w 254"/>
                  <a:gd name="T18" fmla="+- 0 9183 8929"/>
                  <a:gd name="T19" fmla="*/ 9183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94" name="Group 2394"/>
            <p:cNvGrpSpPr>
              <a:grpSpLocks/>
            </p:cNvGrpSpPr>
            <p:nvPr/>
          </p:nvGrpSpPr>
          <p:grpSpPr bwMode="auto">
            <a:xfrm>
              <a:off x="22598" y="8929"/>
              <a:ext cx="166" cy="166"/>
              <a:chOff x="22598" y="8929"/>
              <a:chExt cx="166" cy="166"/>
            </a:xfrm>
          </p:grpSpPr>
          <p:sp>
            <p:nvSpPr>
              <p:cNvPr id="6970" name="Freeform 2395"/>
              <p:cNvSpPr>
                <a:spLocks/>
              </p:cNvSpPr>
              <p:nvPr/>
            </p:nvSpPr>
            <p:spPr bwMode="auto">
              <a:xfrm>
                <a:off x="22598" y="8929"/>
                <a:ext cx="166" cy="166"/>
              </a:xfrm>
              <a:custGeom>
                <a:avLst/>
                <a:gdLst>
                  <a:gd name="T0" fmla="+- 0 22681 22598"/>
                  <a:gd name="T1" fmla="*/ T0 w 166"/>
                  <a:gd name="T2" fmla="+- 0 8929 8929"/>
                  <a:gd name="T3" fmla="*/ 8929 h 166"/>
                  <a:gd name="T4" fmla="+- 0 22598 22598"/>
                  <a:gd name="T5" fmla="*/ T4 w 166"/>
                  <a:gd name="T6" fmla="+- 0 9012 8929"/>
                  <a:gd name="T7" fmla="*/ 9012 h 166"/>
                  <a:gd name="T8" fmla="+- 0 22681 22598"/>
                  <a:gd name="T9" fmla="*/ T8 w 166"/>
                  <a:gd name="T10" fmla="+- 0 9095 8929"/>
                  <a:gd name="T11" fmla="*/ 9095 h 166"/>
                  <a:gd name="T12" fmla="+- 0 22764 22598"/>
                  <a:gd name="T13" fmla="*/ T12 w 166"/>
                  <a:gd name="T14" fmla="+- 0 9012 8929"/>
                  <a:gd name="T15" fmla="*/ 9012 h 166"/>
                  <a:gd name="T16" fmla="+- 0 22681 22598"/>
                  <a:gd name="T17" fmla="*/ T16 w 166"/>
                  <a:gd name="T18" fmla="+- 0 8929 8929"/>
                  <a:gd name="T19" fmla="*/ 8929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95" name="Group 2392"/>
            <p:cNvGrpSpPr>
              <a:grpSpLocks/>
            </p:cNvGrpSpPr>
            <p:nvPr/>
          </p:nvGrpSpPr>
          <p:grpSpPr bwMode="auto">
            <a:xfrm>
              <a:off x="22510" y="8841"/>
              <a:ext cx="24" cy="69"/>
              <a:chOff x="22510" y="8841"/>
              <a:chExt cx="24" cy="69"/>
            </a:xfrm>
          </p:grpSpPr>
          <p:sp>
            <p:nvSpPr>
              <p:cNvPr id="6969" name="Freeform 2393"/>
              <p:cNvSpPr>
                <a:spLocks/>
              </p:cNvSpPr>
              <p:nvPr/>
            </p:nvSpPr>
            <p:spPr bwMode="auto">
              <a:xfrm>
                <a:off x="22510" y="8841"/>
                <a:ext cx="24" cy="69"/>
              </a:xfrm>
              <a:custGeom>
                <a:avLst/>
                <a:gdLst>
                  <a:gd name="T0" fmla="+- 0 22515 22510"/>
                  <a:gd name="T1" fmla="*/ T0 w 24"/>
                  <a:gd name="T2" fmla="+- 0 8841 8841"/>
                  <a:gd name="T3" fmla="*/ 8841 h 69"/>
                  <a:gd name="T4" fmla="+- 0 22510 22510"/>
                  <a:gd name="T5" fmla="*/ T4 w 24"/>
                  <a:gd name="T6" fmla="+- 0 8841 8841"/>
                  <a:gd name="T7" fmla="*/ 8841 h 69"/>
                  <a:gd name="T8" fmla="+- 0 22510 22510"/>
                  <a:gd name="T9" fmla="*/ T8 w 24"/>
                  <a:gd name="T10" fmla="+- 0 8909 8841"/>
                  <a:gd name="T11" fmla="*/ 8909 h 69"/>
                  <a:gd name="T12" fmla="+- 0 22515 22510"/>
                  <a:gd name="T13" fmla="*/ T12 w 24"/>
                  <a:gd name="T14" fmla="+- 0 8909 8841"/>
                  <a:gd name="T15" fmla="*/ 8909 h 69"/>
                  <a:gd name="T16" fmla="+- 0 22534 22510"/>
                  <a:gd name="T17" fmla="*/ T16 w 24"/>
                  <a:gd name="T18" fmla="+- 0 8866 8841"/>
                  <a:gd name="T19" fmla="*/ 8866 h 69"/>
                  <a:gd name="T20" fmla="+- 0 22515 22510"/>
                  <a:gd name="T21" fmla="*/ T20 w 24"/>
                  <a:gd name="T22" fmla="+- 0 8866 8841"/>
                  <a:gd name="T23" fmla="*/ 8866 h 69"/>
                  <a:gd name="T24" fmla="+- 0 22515 22510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96" name="Group 2390"/>
            <p:cNvGrpSpPr>
              <a:grpSpLocks/>
            </p:cNvGrpSpPr>
            <p:nvPr/>
          </p:nvGrpSpPr>
          <p:grpSpPr bwMode="auto">
            <a:xfrm>
              <a:off x="22740" y="8841"/>
              <a:ext cx="24" cy="69"/>
              <a:chOff x="22740" y="8841"/>
              <a:chExt cx="24" cy="69"/>
            </a:xfrm>
          </p:grpSpPr>
          <p:sp>
            <p:nvSpPr>
              <p:cNvPr id="6968" name="Freeform 2391"/>
              <p:cNvSpPr>
                <a:spLocks/>
              </p:cNvSpPr>
              <p:nvPr/>
            </p:nvSpPr>
            <p:spPr bwMode="auto">
              <a:xfrm>
                <a:off x="22740" y="8841"/>
                <a:ext cx="24" cy="69"/>
              </a:xfrm>
              <a:custGeom>
                <a:avLst/>
                <a:gdLst>
                  <a:gd name="T0" fmla="+- 0 22745 22740"/>
                  <a:gd name="T1" fmla="*/ T0 w 24"/>
                  <a:gd name="T2" fmla="+- 0 8841 8841"/>
                  <a:gd name="T3" fmla="*/ 8841 h 69"/>
                  <a:gd name="T4" fmla="+- 0 22740 22740"/>
                  <a:gd name="T5" fmla="*/ T4 w 24"/>
                  <a:gd name="T6" fmla="+- 0 8841 8841"/>
                  <a:gd name="T7" fmla="*/ 8841 h 69"/>
                  <a:gd name="T8" fmla="+- 0 22740 22740"/>
                  <a:gd name="T9" fmla="*/ T8 w 24"/>
                  <a:gd name="T10" fmla="+- 0 8909 8841"/>
                  <a:gd name="T11" fmla="*/ 8909 h 69"/>
                  <a:gd name="T12" fmla="+- 0 22745 22740"/>
                  <a:gd name="T13" fmla="*/ T12 w 24"/>
                  <a:gd name="T14" fmla="+- 0 8909 8841"/>
                  <a:gd name="T15" fmla="*/ 8909 h 69"/>
                  <a:gd name="T16" fmla="+- 0 22764 22740"/>
                  <a:gd name="T17" fmla="*/ T16 w 24"/>
                  <a:gd name="T18" fmla="+- 0 8866 8841"/>
                  <a:gd name="T19" fmla="*/ 8866 h 69"/>
                  <a:gd name="T20" fmla="+- 0 22745 22740"/>
                  <a:gd name="T21" fmla="*/ T20 w 24"/>
                  <a:gd name="T22" fmla="+- 0 8866 8841"/>
                  <a:gd name="T23" fmla="*/ 8866 h 69"/>
                  <a:gd name="T24" fmla="+- 0 22745 22740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97" name="Group 2388"/>
            <p:cNvGrpSpPr>
              <a:grpSpLocks/>
            </p:cNvGrpSpPr>
            <p:nvPr/>
          </p:nvGrpSpPr>
          <p:grpSpPr bwMode="auto">
            <a:xfrm>
              <a:off x="22626" y="8841"/>
              <a:ext cx="24" cy="69"/>
              <a:chOff x="22626" y="8841"/>
              <a:chExt cx="24" cy="69"/>
            </a:xfrm>
          </p:grpSpPr>
          <p:sp>
            <p:nvSpPr>
              <p:cNvPr id="6967" name="Freeform 2389"/>
              <p:cNvSpPr>
                <a:spLocks/>
              </p:cNvSpPr>
              <p:nvPr/>
            </p:nvSpPr>
            <p:spPr bwMode="auto">
              <a:xfrm>
                <a:off x="22626" y="8841"/>
                <a:ext cx="24" cy="69"/>
              </a:xfrm>
              <a:custGeom>
                <a:avLst/>
                <a:gdLst>
                  <a:gd name="T0" fmla="+- 0 22630 22626"/>
                  <a:gd name="T1" fmla="*/ T0 w 24"/>
                  <a:gd name="T2" fmla="+- 0 8841 8841"/>
                  <a:gd name="T3" fmla="*/ 8841 h 69"/>
                  <a:gd name="T4" fmla="+- 0 22626 22626"/>
                  <a:gd name="T5" fmla="*/ T4 w 24"/>
                  <a:gd name="T6" fmla="+- 0 8841 8841"/>
                  <a:gd name="T7" fmla="*/ 8841 h 69"/>
                  <a:gd name="T8" fmla="+- 0 22626 22626"/>
                  <a:gd name="T9" fmla="*/ T8 w 24"/>
                  <a:gd name="T10" fmla="+- 0 8909 8841"/>
                  <a:gd name="T11" fmla="*/ 8909 h 69"/>
                  <a:gd name="T12" fmla="+- 0 22630 22626"/>
                  <a:gd name="T13" fmla="*/ T12 w 24"/>
                  <a:gd name="T14" fmla="+- 0 8909 8841"/>
                  <a:gd name="T15" fmla="*/ 8909 h 69"/>
                  <a:gd name="T16" fmla="+- 0 22650 22626"/>
                  <a:gd name="T17" fmla="*/ T16 w 24"/>
                  <a:gd name="T18" fmla="+- 0 8866 8841"/>
                  <a:gd name="T19" fmla="*/ 8866 h 69"/>
                  <a:gd name="T20" fmla="+- 0 22630 22626"/>
                  <a:gd name="T21" fmla="*/ T20 w 24"/>
                  <a:gd name="T22" fmla="+- 0 8866 8841"/>
                  <a:gd name="T23" fmla="*/ 8866 h 69"/>
                  <a:gd name="T24" fmla="+- 0 22630 22626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98" name="Group 2386"/>
            <p:cNvGrpSpPr>
              <a:grpSpLocks/>
            </p:cNvGrpSpPr>
            <p:nvPr/>
          </p:nvGrpSpPr>
          <p:grpSpPr bwMode="auto">
            <a:xfrm>
              <a:off x="22549" y="8841"/>
              <a:ext cx="24" cy="69"/>
              <a:chOff x="22549" y="8841"/>
              <a:chExt cx="24" cy="69"/>
            </a:xfrm>
          </p:grpSpPr>
          <p:sp>
            <p:nvSpPr>
              <p:cNvPr id="6966" name="Freeform 2387"/>
              <p:cNvSpPr>
                <a:spLocks/>
              </p:cNvSpPr>
              <p:nvPr/>
            </p:nvSpPr>
            <p:spPr bwMode="auto">
              <a:xfrm>
                <a:off x="22549" y="8841"/>
                <a:ext cx="24" cy="69"/>
              </a:xfrm>
              <a:custGeom>
                <a:avLst/>
                <a:gdLst>
                  <a:gd name="T0" fmla="+- 0 22553 22549"/>
                  <a:gd name="T1" fmla="*/ T0 w 24"/>
                  <a:gd name="T2" fmla="+- 0 8841 8841"/>
                  <a:gd name="T3" fmla="*/ 8841 h 69"/>
                  <a:gd name="T4" fmla="+- 0 22549 22549"/>
                  <a:gd name="T5" fmla="*/ T4 w 24"/>
                  <a:gd name="T6" fmla="+- 0 8841 8841"/>
                  <a:gd name="T7" fmla="*/ 8841 h 69"/>
                  <a:gd name="T8" fmla="+- 0 22549 22549"/>
                  <a:gd name="T9" fmla="*/ T8 w 24"/>
                  <a:gd name="T10" fmla="+- 0 8909 8841"/>
                  <a:gd name="T11" fmla="*/ 8909 h 69"/>
                  <a:gd name="T12" fmla="+- 0 22553 22549"/>
                  <a:gd name="T13" fmla="*/ T12 w 24"/>
                  <a:gd name="T14" fmla="+- 0 8909 8841"/>
                  <a:gd name="T15" fmla="*/ 8909 h 69"/>
                  <a:gd name="T16" fmla="+- 0 22573 22549"/>
                  <a:gd name="T17" fmla="*/ T16 w 24"/>
                  <a:gd name="T18" fmla="+- 0 8866 8841"/>
                  <a:gd name="T19" fmla="*/ 8866 h 69"/>
                  <a:gd name="T20" fmla="+- 0 22553 22549"/>
                  <a:gd name="T21" fmla="*/ T20 w 24"/>
                  <a:gd name="T22" fmla="+- 0 8866 8841"/>
                  <a:gd name="T23" fmla="*/ 8866 h 69"/>
                  <a:gd name="T24" fmla="+- 0 22553 22549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99" name="Group 2384"/>
            <p:cNvGrpSpPr>
              <a:grpSpLocks/>
            </p:cNvGrpSpPr>
            <p:nvPr/>
          </p:nvGrpSpPr>
          <p:grpSpPr bwMode="auto">
            <a:xfrm>
              <a:off x="22664" y="8841"/>
              <a:ext cx="24" cy="69"/>
              <a:chOff x="22664" y="8841"/>
              <a:chExt cx="24" cy="69"/>
            </a:xfrm>
          </p:grpSpPr>
          <p:sp>
            <p:nvSpPr>
              <p:cNvPr id="6965" name="Freeform 2385"/>
              <p:cNvSpPr>
                <a:spLocks/>
              </p:cNvSpPr>
              <p:nvPr/>
            </p:nvSpPr>
            <p:spPr bwMode="auto">
              <a:xfrm>
                <a:off x="22664" y="8841"/>
                <a:ext cx="24" cy="69"/>
              </a:xfrm>
              <a:custGeom>
                <a:avLst/>
                <a:gdLst>
                  <a:gd name="T0" fmla="+- 0 22669 22664"/>
                  <a:gd name="T1" fmla="*/ T0 w 24"/>
                  <a:gd name="T2" fmla="+- 0 8841 8841"/>
                  <a:gd name="T3" fmla="*/ 8841 h 69"/>
                  <a:gd name="T4" fmla="+- 0 22664 22664"/>
                  <a:gd name="T5" fmla="*/ T4 w 24"/>
                  <a:gd name="T6" fmla="+- 0 8841 8841"/>
                  <a:gd name="T7" fmla="*/ 8841 h 69"/>
                  <a:gd name="T8" fmla="+- 0 22664 22664"/>
                  <a:gd name="T9" fmla="*/ T8 w 24"/>
                  <a:gd name="T10" fmla="+- 0 8909 8841"/>
                  <a:gd name="T11" fmla="*/ 8909 h 69"/>
                  <a:gd name="T12" fmla="+- 0 22669 22664"/>
                  <a:gd name="T13" fmla="*/ T12 w 24"/>
                  <a:gd name="T14" fmla="+- 0 8909 8841"/>
                  <a:gd name="T15" fmla="*/ 8909 h 69"/>
                  <a:gd name="T16" fmla="+- 0 22688 22664"/>
                  <a:gd name="T17" fmla="*/ T16 w 24"/>
                  <a:gd name="T18" fmla="+- 0 8866 8841"/>
                  <a:gd name="T19" fmla="*/ 8866 h 69"/>
                  <a:gd name="T20" fmla="+- 0 22669 22664"/>
                  <a:gd name="T21" fmla="*/ T20 w 24"/>
                  <a:gd name="T22" fmla="+- 0 8866 8841"/>
                  <a:gd name="T23" fmla="*/ 8866 h 69"/>
                  <a:gd name="T24" fmla="+- 0 22669 22664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0" name="Group 2382"/>
            <p:cNvGrpSpPr>
              <a:grpSpLocks/>
            </p:cNvGrpSpPr>
            <p:nvPr/>
          </p:nvGrpSpPr>
          <p:grpSpPr bwMode="auto">
            <a:xfrm>
              <a:off x="22587" y="8841"/>
              <a:ext cx="24" cy="69"/>
              <a:chOff x="22587" y="8841"/>
              <a:chExt cx="24" cy="69"/>
            </a:xfrm>
          </p:grpSpPr>
          <p:sp>
            <p:nvSpPr>
              <p:cNvPr id="6964" name="Freeform 2383"/>
              <p:cNvSpPr>
                <a:spLocks/>
              </p:cNvSpPr>
              <p:nvPr/>
            </p:nvSpPr>
            <p:spPr bwMode="auto">
              <a:xfrm>
                <a:off x="22587" y="8841"/>
                <a:ext cx="24" cy="69"/>
              </a:xfrm>
              <a:custGeom>
                <a:avLst/>
                <a:gdLst>
                  <a:gd name="T0" fmla="+- 0 22592 22587"/>
                  <a:gd name="T1" fmla="*/ T0 w 24"/>
                  <a:gd name="T2" fmla="+- 0 8841 8841"/>
                  <a:gd name="T3" fmla="*/ 8841 h 69"/>
                  <a:gd name="T4" fmla="+- 0 22587 22587"/>
                  <a:gd name="T5" fmla="*/ T4 w 24"/>
                  <a:gd name="T6" fmla="+- 0 8841 8841"/>
                  <a:gd name="T7" fmla="*/ 8841 h 69"/>
                  <a:gd name="T8" fmla="+- 0 22587 22587"/>
                  <a:gd name="T9" fmla="*/ T8 w 24"/>
                  <a:gd name="T10" fmla="+- 0 8909 8841"/>
                  <a:gd name="T11" fmla="*/ 8909 h 69"/>
                  <a:gd name="T12" fmla="+- 0 22592 22587"/>
                  <a:gd name="T13" fmla="*/ T12 w 24"/>
                  <a:gd name="T14" fmla="+- 0 8909 8841"/>
                  <a:gd name="T15" fmla="*/ 8909 h 69"/>
                  <a:gd name="T16" fmla="+- 0 22611 22587"/>
                  <a:gd name="T17" fmla="*/ T16 w 24"/>
                  <a:gd name="T18" fmla="+- 0 8866 8841"/>
                  <a:gd name="T19" fmla="*/ 8866 h 69"/>
                  <a:gd name="T20" fmla="+- 0 22592 22587"/>
                  <a:gd name="T21" fmla="*/ T20 w 24"/>
                  <a:gd name="T22" fmla="+- 0 8866 8841"/>
                  <a:gd name="T23" fmla="*/ 8866 h 69"/>
                  <a:gd name="T24" fmla="+- 0 22592 22587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1" name="Group 2380"/>
            <p:cNvGrpSpPr>
              <a:grpSpLocks/>
            </p:cNvGrpSpPr>
            <p:nvPr/>
          </p:nvGrpSpPr>
          <p:grpSpPr bwMode="auto">
            <a:xfrm>
              <a:off x="22702" y="8841"/>
              <a:ext cx="24" cy="69"/>
              <a:chOff x="22702" y="8841"/>
              <a:chExt cx="24" cy="69"/>
            </a:xfrm>
          </p:grpSpPr>
          <p:sp>
            <p:nvSpPr>
              <p:cNvPr id="6963" name="Freeform 2381"/>
              <p:cNvSpPr>
                <a:spLocks/>
              </p:cNvSpPr>
              <p:nvPr/>
            </p:nvSpPr>
            <p:spPr bwMode="auto">
              <a:xfrm>
                <a:off x="22702" y="8841"/>
                <a:ext cx="24" cy="69"/>
              </a:xfrm>
              <a:custGeom>
                <a:avLst/>
                <a:gdLst>
                  <a:gd name="T0" fmla="+- 0 22707 22702"/>
                  <a:gd name="T1" fmla="*/ T0 w 24"/>
                  <a:gd name="T2" fmla="+- 0 8841 8841"/>
                  <a:gd name="T3" fmla="*/ 8841 h 69"/>
                  <a:gd name="T4" fmla="+- 0 22702 22702"/>
                  <a:gd name="T5" fmla="*/ T4 w 24"/>
                  <a:gd name="T6" fmla="+- 0 8841 8841"/>
                  <a:gd name="T7" fmla="*/ 8841 h 69"/>
                  <a:gd name="T8" fmla="+- 0 22702 22702"/>
                  <a:gd name="T9" fmla="*/ T8 w 24"/>
                  <a:gd name="T10" fmla="+- 0 8909 8841"/>
                  <a:gd name="T11" fmla="*/ 8909 h 69"/>
                  <a:gd name="T12" fmla="+- 0 22707 22702"/>
                  <a:gd name="T13" fmla="*/ T12 w 24"/>
                  <a:gd name="T14" fmla="+- 0 8909 8841"/>
                  <a:gd name="T15" fmla="*/ 8909 h 69"/>
                  <a:gd name="T16" fmla="+- 0 22726 22702"/>
                  <a:gd name="T17" fmla="*/ T16 w 24"/>
                  <a:gd name="T18" fmla="+- 0 8866 8841"/>
                  <a:gd name="T19" fmla="*/ 8866 h 69"/>
                  <a:gd name="T20" fmla="+- 0 22707 22702"/>
                  <a:gd name="T21" fmla="*/ T20 w 24"/>
                  <a:gd name="T22" fmla="+- 0 8866 8841"/>
                  <a:gd name="T23" fmla="*/ 8866 h 69"/>
                  <a:gd name="T24" fmla="+- 0 22707 22702"/>
                  <a:gd name="T25" fmla="*/ T24 w 24"/>
                  <a:gd name="T26" fmla="+- 0 8841 8841"/>
                  <a:gd name="T27" fmla="*/ 884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2" name="Group 2378"/>
            <p:cNvGrpSpPr>
              <a:grpSpLocks/>
            </p:cNvGrpSpPr>
            <p:nvPr/>
          </p:nvGrpSpPr>
          <p:grpSpPr bwMode="auto">
            <a:xfrm>
              <a:off x="22783" y="9159"/>
              <a:ext cx="68" cy="24"/>
              <a:chOff x="22783" y="9159"/>
              <a:chExt cx="68" cy="24"/>
            </a:xfrm>
          </p:grpSpPr>
          <p:sp>
            <p:nvSpPr>
              <p:cNvPr id="6962" name="Freeform 2379"/>
              <p:cNvSpPr>
                <a:spLocks/>
              </p:cNvSpPr>
              <p:nvPr/>
            </p:nvSpPr>
            <p:spPr bwMode="auto">
              <a:xfrm>
                <a:off x="22783" y="9159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9159 9159"/>
                  <a:gd name="T3" fmla="*/ 9159 h 24"/>
                  <a:gd name="T4" fmla="+- 0 22783 22783"/>
                  <a:gd name="T5" fmla="*/ T4 w 68"/>
                  <a:gd name="T6" fmla="+- 0 9178 9159"/>
                  <a:gd name="T7" fmla="*/ 9178 h 24"/>
                  <a:gd name="T8" fmla="+- 0 22783 22783"/>
                  <a:gd name="T9" fmla="*/ T8 w 68"/>
                  <a:gd name="T10" fmla="+- 0 9183 9159"/>
                  <a:gd name="T11" fmla="*/ 9183 h 24"/>
                  <a:gd name="T12" fmla="+- 0 22852 22783"/>
                  <a:gd name="T13" fmla="*/ T12 w 68"/>
                  <a:gd name="T14" fmla="+- 0 9183 9159"/>
                  <a:gd name="T15" fmla="*/ 9183 h 24"/>
                  <a:gd name="T16" fmla="+- 0 22852 22783"/>
                  <a:gd name="T17" fmla="*/ T16 w 68"/>
                  <a:gd name="T18" fmla="+- 0 9178 9159"/>
                  <a:gd name="T19" fmla="*/ 9178 h 24"/>
                  <a:gd name="T20" fmla="+- 0 22826 22783"/>
                  <a:gd name="T21" fmla="*/ T20 w 68"/>
                  <a:gd name="T22" fmla="+- 0 9178 9159"/>
                  <a:gd name="T23" fmla="*/ 9178 h 24"/>
                  <a:gd name="T24" fmla="+- 0 22826 22783"/>
                  <a:gd name="T25" fmla="*/ T24 w 68"/>
                  <a:gd name="T26" fmla="+- 0 9159 9159"/>
                  <a:gd name="T27" fmla="*/ 915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3" name="Group 2376"/>
            <p:cNvGrpSpPr>
              <a:grpSpLocks/>
            </p:cNvGrpSpPr>
            <p:nvPr/>
          </p:nvGrpSpPr>
          <p:grpSpPr bwMode="auto">
            <a:xfrm>
              <a:off x="22783" y="8929"/>
              <a:ext cx="68" cy="24"/>
              <a:chOff x="22783" y="8929"/>
              <a:chExt cx="68" cy="24"/>
            </a:xfrm>
          </p:grpSpPr>
          <p:sp>
            <p:nvSpPr>
              <p:cNvPr id="6961" name="Freeform 2377"/>
              <p:cNvSpPr>
                <a:spLocks/>
              </p:cNvSpPr>
              <p:nvPr/>
            </p:nvSpPr>
            <p:spPr bwMode="auto">
              <a:xfrm>
                <a:off x="22783" y="8929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8929 8929"/>
                  <a:gd name="T3" fmla="*/ 8929 h 24"/>
                  <a:gd name="T4" fmla="+- 0 22783 22783"/>
                  <a:gd name="T5" fmla="*/ T4 w 68"/>
                  <a:gd name="T6" fmla="+- 0 8948 8929"/>
                  <a:gd name="T7" fmla="*/ 8948 h 24"/>
                  <a:gd name="T8" fmla="+- 0 22783 22783"/>
                  <a:gd name="T9" fmla="*/ T8 w 68"/>
                  <a:gd name="T10" fmla="+- 0 8953 8929"/>
                  <a:gd name="T11" fmla="*/ 8953 h 24"/>
                  <a:gd name="T12" fmla="+- 0 22852 22783"/>
                  <a:gd name="T13" fmla="*/ T12 w 68"/>
                  <a:gd name="T14" fmla="+- 0 8953 8929"/>
                  <a:gd name="T15" fmla="*/ 8953 h 24"/>
                  <a:gd name="T16" fmla="+- 0 22852 22783"/>
                  <a:gd name="T17" fmla="*/ T16 w 68"/>
                  <a:gd name="T18" fmla="+- 0 8948 8929"/>
                  <a:gd name="T19" fmla="*/ 8948 h 24"/>
                  <a:gd name="T20" fmla="+- 0 22826 22783"/>
                  <a:gd name="T21" fmla="*/ T20 w 68"/>
                  <a:gd name="T22" fmla="+- 0 8948 8929"/>
                  <a:gd name="T23" fmla="*/ 8948 h 24"/>
                  <a:gd name="T24" fmla="+- 0 22826 22783"/>
                  <a:gd name="T25" fmla="*/ T24 w 68"/>
                  <a:gd name="T26" fmla="+- 0 8929 8929"/>
                  <a:gd name="T27" fmla="*/ 892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4" name="Group 2374"/>
            <p:cNvGrpSpPr>
              <a:grpSpLocks/>
            </p:cNvGrpSpPr>
            <p:nvPr/>
          </p:nvGrpSpPr>
          <p:grpSpPr bwMode="auto">
            <a:xfrm>
              <a:off x="22783" y="9043"/>
              <a:ext cx="68" cy="24"/>
              <a:chOff x="22783" y="9043"/>
              <a:chExt cx="68" cy="24"/>
            </a:xfrm>
          </p:grpSpPr>
          <p:sp>
            <p:nvSpPr>
              <p:cNvPr id="6960" name="Freeform 2375"/>
              <p:cNvSpPr>
                <a:spLocks/>
              </p:cNvSpPr>
              <p:nvPr/>
            </p:nvSpPr>
            <p:spPr bwMode="auto">
              <a:xfrm>
                <a:off x="22783" y="9043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9043 9043"/>
                  <a:gd name="T3" fmla="*/ 9043 h 24"/>
                  <a:gd name="T4" fmla="+- 0 22783 22783"/>
                  <a:gd name="T5" fmla="*/ T4 w 68"/>
                  <a:gd name="T6" fmla="+- 0 9063 9043"/>
                  <a:gd name="T7" fmla="*/ 9063 h 24"/>
                  <a:gd name="T8" fmla="+- 0 22783 22783"/>
                  <a:gd name="T9" fmla="*/ T8 w 68"/>
                  <a:gd name="T10" fmla="+- 0 9067 9043"/>
                  <a:gd name="T11" fmla="*/ 9067 h 24"/>
                  <a:gd name="T12" fmla="+- 0 22852 22783"/>
                  <a:gd name="T13" fmla="*/ T12 w 68"/>
                  <a:gd name="T14" fmla="+- 0 9067 9043"/>
                  <a:gd name="T15" fmla="*/ 9067 h 24"/>
                  <a:gd name="T16" fmla="+- 0 22852 22783"/>
                  <a:gd name="T17" fmla="*/ T16 w 68"/>
                  <a:gd name="T18" fmla="+- 0 9063 9043"/>
                  <a:gd name="T19" fmla="*/ 9063 h 24"/>
                  <a:gd name="T20" fmla="+- 0 22826 22783"/>
                  <a:gd name="T21" fmla="*/ T20 w 68"/>
                  <a:gd name="T22" fmla="+- 0 9063 9043"/>
                  <a:gd name="T23" fmla="*/ 9063 h 24"/>
                  <a:gd name="T24" fmla="+- 0 22826 22783"/>
                  <a:gd name="T25" fmla="*/ T24 w 68"/>
                  <a:gd name="T26" fmla="+- 0 9043 9043"/>
                  <a:gd name="T27" fmla="*/ 904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5" name="Group 2372"/>
            <p:cNvGrpSpPr>
              <a:grpSpLocks/>
            </p:cNvGrpSpPr>
            <p:nvPr/>
          </p:nvGrpSpPr>
          <p:grpSpPr bwMode="auto">
            <a:xfrm>
              <a:off x="22783" y="9120"/>
              <a:ext cx="68" cy="24"/>
              <a:chOff x="22783" y="9120"/>
              <a:chExt cx="68" cy="24"/>
            </a:xfrm>
          </p:grpSpPr>
          <p:sp>
            <p:nvSpPr>
              <p:cNvPr id="6959" name="Freeform 2373"/>
              <p:cNvSpPr>
                <a:spLocks/>
              </p:cNvSpPr>
              <p:nvPr/>
            </p:nvSpPr>
            <p:spPr bwMode="auto">
              <a:xfrm>
                <a:off x="22783" y="9120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9120 9120"/>
                  <a:gd name="T3" fmla="*/ 9120 h 24"/>
                  <a:gd name="T4" fmla="+- 0 22783 22783"/>
                  <a:gd name="T5" fmla="*/ T4 w 68"/>
                  <a:gd name="T6" fmla="+- 0 9140 9120"/>
                  <a:gd name="T7" fmla="*/ 9140 h 24"/>
                  <a:gd name="T8" fmla="+- 0 22783 22783"/>
                  <a:gd name="T9" fmla="*/ T8 w 68"/>
                  <a:gd name="T10" fmla="+- 0 9145 9120"/>
                  <a:gd name="T11" fmla="*/ 9145 h 24"/>
                  <a:gd name="T12" fmla="+- 0 22852 22783"/>
                  <a:gd name="T13" fmla="*/ T12 w 68"/>
                  <a:gd name="T14" fmla="+- 0 9145 9120"/>
                  <a:gd name="T15" fmla="*/ 9145 h 24"/>
                  <a:gd name="T16" fmla="+- 0 22852 22783"/>
                  <a:gd name="T17" fmla="*/ T16 w 68"/>
                  <a:gd name="T18" fmla="+- 0 9140 9120"/>
                  <a:gd name="T19" fmla="*/ 9140 h 24"/>
                  <a:gd name="T20" fmla="+- 0 22826 22783"/>
                  <a:gd name="T21" fmla="*/ T20 w 68"/>
                  <a:gd name="T22" fmla="+- 0 9140 9120"/>
                  <a:gd name="T23" fmla="*/ 9140 h 24"/>
                  <a:gd name="T24" fmla="+- 0 22826 22783"/>
                  <a:gd name="T25" fmla="*/ T24 w 68"/>
                  <a:gd name="T26" fmla="+- 0 9120 9120"/>
                  <a:gd name="T27" fmla="*/ 9120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6" name="Group 2370"/>
            <p:cNvGrpSpPr>
              <a:grpSpLocks/>
            </p:cNvGrpSpPr>
            <p:nvPr/>
          </p:nvGrpSpPr>
          <p:grpSpPr bwMode="auto">
            <a:xfrm>
              <a:off x="22783" y="9005"/>
              <a:ext cx="68" cy="24"/>
              <a:chOff x="22783" y="9005"/>
              <a:chExt cx="68" cy="24"/>
            </a:xfrm>
          </p:grpSpPr>
          <p:sp>
            <p:nvSpPr>
              <p:cNvPr id="6958" name="Freeform 2371"/>
              <p:cNvSpPr>
                <a:spLocks/>
              </p:cNvSpPr>
              <p:nvPr/>
            </p:nvSpPr>
            <p:spPr bwMode="auto">
              <a:xfrm>
                <a:off x="22783" y="9005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9005 9005"/>
                  <a:gd name="T3" fmla="*/ 9005 h 24"/>
                  <a:gd name="T4" fmla="+- 0 22783 22783"/>
                  <a:gd name="T5" fmla="*/ T4 w 68"/>
                  <a:gd name="T6" fmla="+- 0 9024 9005"/>
                  <a:gd name="T7" fmla="*/ 9024 h 24"/>
                  <a:gd name="T8" fmla="+- 0 22783 22783"/>
                  <a:gd name="T9" fmla="*/ T8 w 68"/>
                  <a:gd name="T10" fmla="+- 0 9029 9005"/>
                  <a:gd name="T11" fmla="*/ 9029 h 24"/>
                  <a:gd name="T12" fmla="+- 0 22852 22783"/>
                  <a:gd name="T13" fmla="*/ T12 w 68"/>
                  <a:gd name="T14" fmla="+- 0 9029 9005"/>
                  <a:gd name="T15" fmla="*/ 9029 h 24"/>
                  <a:gd name="T16" fmla="+- 0 22852 22783"/>
                  <a:gd name="T17" fmla="*/ T16 w 68"/>
                  <a:gd name="T18" fmla="+- 0 9024 9005"/>
                  <a:gd name="T19" fmla="*/ 9024 h 24"/>
                  <a:gd name="T20" fmla="+- 0 22826 22783"/>
                  <a:gd name="T21" fmla="*/ T20 w 68"/>
                  <a:gd name="T22" fmla="+- 0 9024 9005"/>
                  <a:gd name="T23" fmla="*/ 9024 h 24"/>
                  <a:gd name="T24" fmla="+- 0 22826 22783"/>
                  <a:gd name="T25" fmla="*/ T24 w 68"/>
                  <a:gd name="T26" fmla="+- 0 9005 9005"/>
                  <a:gd name="T27" fmla="*/ 900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7" name="Group 2368"/>
            <p:cNvGrpSpPr>
              <a:grpSpLocks/>
            </p:cNvGrpSpPr>
            <p:nvPr/>
          </p:nvGrpSpPr>
          <p:grpSpPr bwMode="auto">
            <a:xfrm>
              <a:off x="22783" y="9082"/>
              <a:ext cx="68" cy="24"/>
              <a:chOff x="22783" y="9082"/>
              <a:chExt cx="68" cy="24"/>
            </a:xfrm>
          </p:grpSpPr>
          <p:sp>
            <p:nvSpPr>
              <p:cNvPr id="6957" name="Freeform 2369"/>
              <p:cNvSpPr>
                <a:spLocks/>
              </p:cNvSpPr>
              <p:nvPr/>
            </p:nvSpPr>
            <p:spPr bwMode="auto">
              <a:xfrm>
                <a:off x="22783" y="9082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9082 9082"/>
                  <a:gd name="T3" fmla="*/ 9082 h 24"/>
                  <a:gd name="T4" fmla="+- 0 22783 22783"/>
                  <a:gd name="T5" fmla="*/ T4 w 68"/>
                  <a:gd name="T6" fmla="+- 0 9102 9082"/>
                  <a:gd name="T7" fmla="*/ 9102 h 24"/>
                  <a:gd name="T8" fmla="+- 0 22783 22783"/>
                  <a:gd name="T9" fmla="*/ T8 w 68"/>
                  <a:gd name="T10" fmla="+- 0 9106 9082"/>
                  <a:gd name="T11" fmla="*/ 9106 h 24"/>
                  <a:gd name="T12" fmla="+- 0 22852 22783"/>
                  <a:gd name="T13" fmla="*/ T12 w 68"/>
                  <a:gd name="T14" fmla="+- 0 9106 9082"/>
                  <a:gd name="T15" fmla="*/ 9106 h 24"/>
                  <a:gd name="T16" fmla="+- 0 22852 22783"/>
                  <a:gd name="T17" fmla="*/ T16 w 68"/>
                  <a:gd name="T18" fmla="+- 0 9102 9082"/>
                  <a:gd name="T19" fmla="*/ 9102 h 24"/>
                  <a:gd name="T20" fmla="+- 0 22826 22783"/>
                  <a:gd name="T21" fmla="*/ T20 w 68"/>
                  <a:gd name="T22" fmla="+- 0 9102 9082"/>
                  <a:gd name="T23" fmla="*/ 9102 h 24"/>
                  <a:gd name="T24" fmla="+- 0 22826 22783"/>
                  <a:gd name="T25" fmla="*/ T24 w 68"/>
                  <a:gd name="T26" fmla="+- 0 9082 9082"/>
                  <a:gd name="T27" fmla="*/ 908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8" name="Group 2366"/>
            <p:cNvGrpSpPr>
              <a:grpSpLocks/>
            </p:cNvGrpSpPr>
            <p:nvPr/>
          </p:nvGrpSpPr>
          <p:grpSpPr bwMode="auto">
            <a:xfrm>
              <a:off x="22783" y="8967"/>
              <a:ext cx="68" cy="24"/>
              <a:chOff x="22783" y="8967"/>
              <a:chExt cx="68" cy="24"/>
            </a:xfrm>
          </p:grpSpPr>
          <p:sp>
            <p:nvSpPr>
              <p:cNvPr id="6956" name="Freeform 2367"/>
              <p:cNvSpPr>
                <a:spLocks/>
              </p:cNvSpPr>
              <p:nvPr/>
            </p:nvSpPr>
            <p:spPr bwMode="auto">
              <a:xfrm>
                <a:off x="22783" y="8967"/>
                <a:ext cx="68" cy="24"/>
              </a:xfrm>
              <a:custGeom>
                <a:avLst/>
                <a:gdLst>
                  <a:gd name="T0" fmla="+- 0 22826 22783"/>
                  <a:gd name="T1" fmla="*/ T0 w 68"/>
                  <a:gd name="T2" fmla="+- 0 8967 8967"/>
                  <a:gd name="T3" fmla="*/ 8967 h 24"/>
                  <a:gd name="T4" fmla="+- 0 22783 22783"/>
                  <a:gd name="T5" fmla="*/ T4 w 68"/>
                  <a:gd name="T6" fmla="+- 0 8986 8967"/>
                  <a:gd name="T7" fmla="*/ 8986 h 24"/>
                  <a:gd name="T8" fmla="+- 0 22783 22783"/>
                  <a:gd name="T9" fmla="*/ T8 w 68"/>
                  <a:gd name="T10" fmla="+- 0 8991 8967"/>
                  <a:gd name="T11" fmla="*/ 8991 h 24"/>
                  <a:gd name="T12" fmla="+- 0 22852 22783"/>
                  <a:gd name="T13" fmla="*/ T12 w 68"/>
                  <a:gd name="T14" fmla="+- 0 8991 8967"/>
                  <a:gd name="T15" fmla="*/ 8991 h 24"/>
                  <a:gd name="T16" fmla="+- 0 22852 22783"/>
                  <a:gd name="T17" fmla="*/ T16 w 68"/>
                  <a:gd name="T18" fmla="+- 0 8986 8967"/>
                  <a:gd name="T19" fmla="*/ 8986 h 24"/>
                  <a:gd name="T20" fmla="+- 0 22826 22783"/>
                  <a:gd name="T21" fmla="*/ T20 w 68"/>
                  <a:gd name="T22" fmla="+- 0 8986 8967"/>
                  <a:gd name="T23" fmla="*/ 8986 h 24"/>
                  <a:gd name="T24" fmla="+- 0 22826 22783"/>
                  <a:gd name="T25" fmla="*/ T24 w 68"/>
                  <a:gd name="T26" fmla="+- 0 8967 8967"/>
                  <a:gd name="T27" fmla="*/ 896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09" name="Group 2364"/>
            <p:cNvGrpSpPr>
              <a:grpSpLocks/>
            </p:cNvGrpSpPr>
            <p:nvPr/>
          </p:nvGrpSpPr>
          <p:grpSpPr bwMode="auto">
            <a:xfrm>
              <a:off x="22510" y="9220"/>
              <a:ext cx="1968" cy="2"/>
              <a:chOff x="22510" y="9220"/>
              <a:chExt cx="1968" cy="2"/>
            </a:xfrm>
          </p:grpSpPr>
          <p:sp>
            <p:nvSpPr>
              <p:cNvPr id="6955" name="Freeform 2365"/>
              <p:cNvSpPr>
                <a:spLocks/>
              </p:cNvSpPr>
              <p:nvPr/>
            </p:nvSpPr>
            <p:spPr bwMode="auto">
              <a:xfrm>
                <a:off x="22510" y="9220"/>
                <a:ext cx="1968" cy="2"/>
              </a:xfrm>
              <a:custGeom>
                <a:avLst/>
                <a:gdLst>
                  <a:gd name="T0" fmla="+- 0 22510 22510"/>
                  <a:gd name="T1" fmla="*/ T0 w 1968"/>
                  <a:gd name="T2" fmla="+- 0 24478 22510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80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0" name="Group 2360"/>
            <p:cNvGrpSpPr>
              <a:grpSpLocks/>
            </p:cNvGrpSpPr>
            <p:nvPr/>
          </p:nvGrpSpPr>
          <p:grpSpPr bwMode="auto">
            <a:xfrm>
              <a:off x="22963" y="8929"/>
              <a:ext cx="185" cy="252"/>
              <a:chOff x="22963" y="8929"/>
              <a:chExt cx="185" cy="252"/>
            </a:xfrm>
          </p:grpSpPr>
          <p:sp>
            <p:nvSpPr>
              <p:cNvPr id="6952" name="Freeform 2363"/>
              <p:cNvSpPr>
                <a:spLocks/>
              </p:cNvSpPr>
              <p:nvPr/>
            </p:nvSpPr>
            <p:spPr bwMode="auto">
              <a:xfrm>
                <a:off x="22963" y="8929"/>
                <a:ext cx="185" cy="252"/>
              </a:xfrm>
              <a:custGeom>
                <a:avLst/>
                <a:gdLst>
                  <a:gd name="T0" fmla="+- 0 22993 22963"/>
                  <a:gd name="T1" fmla="*/ T0 w 185"/>
                  <a:gd name="T2" fmla="+- 0 8929 8929"/>
                  <a:gd name="T3" fmla="*/ 8929 h 252"/>
                  <a:gd name="T4" fmla="+- 0 22983 22963"/>
                  <a:gd name="T5" fmla="*/ T4 w 185"/>
                  <a:gd name="T6" fmla="+- 0 8929 8929"/>
                  <a:gd name="T7" fmla="*/ 8929 h 252"/>
                  <a:gd name="T8" fmla="+- 0 22979 22963"/>
                  <a:gd name="T9" fmla="*/ T8 w 185"/>
                  <a:gd name="T10" fmla="+- 0 8929 8929"/>
                  <a:gd name="T11" fmla="*/ 8929 h 252"/>
                  <a:gd name="T12" fmla="+- 0 22964 22963"/>
                  <a:gd name="T13" fmla="*/ T12 w 185"/>
                  <a:gd name="T14" fmla="+- 0 8933 8929"/>
                  <a:gd name="T15" fmla="*/ 8933 h 252"/>
                  <a:gd name="T16" fmla="+- 0 22963 22963"/>
                  <a:gd name="T17" fmla="*/ T16 w 185"/>
                  <a:gd name="T18" fmla="+- 0 8934 8929"/>
                  <a:gd name="T19" fmla="*/ 8934 h 252"/>
                  <a:gd name="T20" fmla="+- 0 22963 22963"/>
                  <a:gd name="T21" fmla="*/ T20 w 185"/>
                  <a:gd name="T22" fmla="+- 0 8935 8929"/>
                  <a:gd name="T23" fmla="*/ 8935 h 252"/>
                  <a:gd name="T24" fmla="+- 0 22963 22963"/>
                  <a:gd name="T25" fmla="*/ T24 w 185"/>
                  <a:gd name="T26" fmla="+- 0 9174 8929"/>
                  <a:gd name="T27" fmla="*/ 9174 h 252"/>
                  <a:gd name="T28" fmla="+- 0 22963 22963"/>
                  <a:gd name="T29" fmla="*/ T28 w 185"/>
                  <a:gd name="T30" fmla="+- 0 9175 8929"/>
                  <a:gd name="T31" fmla="*/ 9175 h 252"/>
                  <a:gd name="T32" fmla="+- 0 22964 22963"/>
                  <a:gd name="T33" fmla="*/ T32 w 185"/>
                  <a:gd name="T34" fmla="+- 0 9176 8929"/>
                  <a:gd name="T35" fmla="*/ 9176 h 252"/>
                  <a:gd name="T36" fmla="+- 0 22965 22963"/>
                  <a:gd name="T37" fmla="*/ T36 w 185"/>
                  <a:gd name="T38" fmla="+- 0 9177 8929"/>
                  <a:gd name="T39" fmla="*/ 9177 h 252"/>
                  <a:gd name="T40" fmla="+- 0 22983 22963"/>
                  <a:gd name="T41" fmla="*/ T40 w 185"/>
                  <a:gd name="T42" fmla="+- 0 9180 8929"/>
                  <a:gd name="T43" fmla="*/ 9180 h 252"/>
                  <a:gd name="T44" fmla="+- 0 22993 22963"/>
                  <a:gd name="T45" fmla="*/ T44 w 185"/>
                  <a:gd name="T46" fmla="+- 0 9180 8929"/>
                  <a:gd name="T47" fmla="*/ 9180 h 252"/>
                  <a:gd name="T48" fmla="+- 0 23014 22963"/>
                  <a:gd name="T49" fmla="*/ T48 w 185"/>
                  <a:gd name="T50" fmla="+- 0 9174 8929"/>
                  <a:gd name="T51" fmla="*/ 9174 h 252"/>
                  <a:gd name="T52" fmla="+- 0 23014 22963"/>
                  <a:gd name="T53" fmla="*/ T52 w 185"/>
                  <a:gd name="T54" fmla="+- 0 9072 8929"/>
                  <a:gd name="T55" fmla="*/ 9072 h 252"/>
                  <a:gd name="T56" fmla="+- 0 23107 22963"/>
                  <a:gd name="T57" fmla="*/ T56 w 185"/>
                  <a:gd name="T58" fmla="+- 0 9072 8929"/>
                  <a:gd name="T59" fmla="*/ 9072 h 252"/>
                  <a:gd name="T60" fmla="+- 0 23076 22963"/>
                  <a:gd name="T61" fmla="*/ T60 w 185"/>
                  <a:gd name="T62" fmla="+- 0 9049 8929"/>
                  <a:gd name="T63" fmla="*/ 9049 h 252"/>
                  <a:gd name="T64" fmla="+- 0 23101 22963"/>
                  <a:gd name="T65" fmla="*/ T64 w 185"/>
                  <a:gd name="T66" fmla="+- 0 9030 8929"/>
                  <a:gd name="T67" fmla="*/ 9030 h 252"/>
                  <a:gd name="T68" fmla="+- 0 23014 22963"/>
                  <a:gd name="T69" fmla="*/ T68 w 185"/>
                  <a:gd name="T70" fmla="+- 0 9030 8929"/>
                  <a:gd name="T71" fmla="*/ 9030 h 252"/>
                  <a:gd name="T72" fmla="+- 0 23014 22963"/>
                  <a:gd name="T73" fmla="*/ T72 w 185"/>
                  <a:gd name="T74" fmla="+- 0 8935 8929"/>
                  <a:gd name="T75" fmla="*/ 8935 h 252"/>
                  <a:gd name="T76" fmla="+- 0 22997 22963"/>
                  <a:gd name="T77" fmla="*/ T76 w 185"/>
                  <a:gd name="T78" fmla="+- 0 8929 8929"/>
                  <a:gd name="T79" fmla="*/ 8929 h 252"/>
                  <a:gd name="T80" fmla="+- 0 22993 22963"/>
                  <a:gd name="T81" fmla="*/ T80 w 185"/>
                  <a:gd name="T82" fmla="+- 0 8929 8929"/>
                  <a:gd name="T83" fmla="*/ 892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</a:cxnLst>
                <a:rect l="0" t="0" r="r" b="b"/>
                <a:pathLst>
                  <a:path w="185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45"/>
                    </a:lnTo>
                    <a:lnTo>
                      <a:pt x="0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0" y="251"/>
                    </a:lnTo>
                    <a:lnTo>
                      <a:pt x="30" y="251"/>
                    </a:lnTo>
                    <a:lnTo>
                      <a:pt x="51" y="245"/>
                    </a:lnTo>
                    <a:lnTo>
                      <a:pt x="51" y="143"/>
                    </a:lnTo>
                    <a:lnTo>
                      <a:pt x="144" y="143"/>
                    </a:lnTo>
                    <a:lnTo>
                      <a:pt x="113" y="120"/>
                    </a:lnTo>
                    <a:lnTo>
                      <a:pt x="138" y="101"/>
                    </a:lnTo>
                    <a:lnTo>
                      <a:pt x="51" y="101"/>
                    </a:lnTo>
                    <a:lnTo>
                      <a:pt x="51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53" name="Freeform 2362"/>
              <p:cNvSpPr>
                <a:spLocks/>
              </p:cNvSpPr>
              <p:nvPr/>
            </p:nvSpPr>
            <p:spPr bwMode="auto">
              <a:xfrm>
                <a:off x="22963" y="8929"/>
                <a:ext cx="185" cy="252"/>
              </a:xfrm>
              <a:custGeom>
                <a:avLst/>
                <a:gdLst>
                  <a:gd name="T0" fmla="+- 0 23107 22963"/>
                  <a:gd name="T1" fmla="*/ T0 w 185"/>
                  <a:gd name="T2" fmla="+- 0 9072 8929"/>
                  <a:gd name="T3" fmla="*/ 9072 h 252"/>
                  <a:gd name="T4" fmla="+- 0 23031 22963"/>
                  <a:gd name="T5" fmla="*/ T4 w 185"/>
                  <a:gd name="T6" fmla="+- 0 9072 8929"/>
                  <a:gd name="T7" fmla="*/ 9072 h 252"/>
                  <a:gd name="T8" fmla="+- 0 23036 22963"/>
                  <a:gd name="T9" fmla="*/ T8 w 185"/>
                  <a:gd name="T10" fmla="+- 0 9073 8929"/>
                  <a:gd name="T11" fmla="*/ 9073 h 252"/>
                  <a:gd name="T12" fmla="+- 0 23046 22963"/>
                  <a:gd name="T13" fmla="*/ T12 w 185"/>
                  <a:gd name="T14" fmla="+- 0 9076 8929"/>
                  <a:gd name="T15" fmla="*/ 9076 h 252"/>
                  <a:gd name="T16" fmla="+- 0 23073 22963"/>
                  <a:gd name="T17" fmla="*/ T16 w 185"/>
                  <a:gd name="T18" fmla="+- 0 9115 8929"/>
                  <a:gd name="T19" fmla="*/ 9115 h 252"/>
                  <a:gd name="T20" fmla="+- 0 23093 22963"/>
                  <a:gd name="T21" fmla="*/ T20 w 185"/>
                  <a:gd name="T22" fmla="+- 0 9171 8929"/>
                  <a:gd name="T23" fmla="*/ 9171 h 252"/>
                  <a:gd name="T24" fmla="+- 0 23116 22963"/>
                  <a:gd name="T25" fmla="*/ T24 w 185"/>
                  <a:gd name="T26" fmla="+- 0 9180 8929"/>
                  <a:gd name="T27" fmla="*/ 9180 h 252"/>
                  <a:gd name="T28" fmla="+- 0 23127 22963"/>
                  <a:gd name="T29" fmla="*/ T28 w 185"/>
                  <a:gd name="T30" fmla="+- 0 9180 8929"/>
                  <a:gd name="T31" fmla="*/ 9180 h 252"/>
                  <a:gd name="T32" fmla="+- 0 23147 22963"/>
                  <a:gd name="T33" fmla="*/ T32 w 185"/>
                  <a:gd name="T34" fmla="+- 0 9174 8929"/>
                  <a:gd name="T35" fmla="*/ 9174 h 252"/>
                  <a:gd name="T36" fmla="+- 0 23147 22963"/>
                  <a:gd name="T37" fmla="*/ T36 w 185"/>
                  <a:gd name="T38" fmla="+- 0 9171 8929"/>
                  <a:gd name="T39" fmla="*/ 9171 h 252"/>
                  <a:gd name="T40" fmla="+- 0 23123 22963"/>
                  <a:gd name="T41" fmla="*/ T40 w 185"/>
                  <a:gd name="T42" fmla="+- 0 9105 8929"/>
                  <a:gd name="T43" fmla="*/ 9105 h 252"/>
                  <a:gd name="T44" fmla="+- 0 23119 22963"/>
                  <a:gd name="T45" fmla="*/ T44 w 185"/>
                  <a:gd name="T46" fmla="+- 0 9096 8929"/>
                  <a:gd name="T47" fmla="*/ 9096 h 252"/>
                  <a:gd name="T48" fmla="+- 0 23116 22963"/>
                  <a:gd name="T49" fmla="*/ T48 w 185"/>
                  <a:gd name="T50" fmla="+- 0 9088 8929"/>
                  <a:gd name="T51" fmla="*/ 9088 h 252"/>
                  <a:gd name="T52" fmla="+- 0 23109 22963"/>
                  <a:gd name="T53" fmla="*/ T52 w 185"/>
                  <a:gd name="T54" fmla="+- 0 9076 8929"/>
                  <a:gd name="T55" fmla="*/ 9076 h 252"/>
                  <a:gd name="T56" fmla="+- 0 23107 22963"/>
                  <a:gd name="T57" fmla="*/ T56 w 185"/>
                  <a:gd name="T58" fmla="+- 0 9072 8929"/>
                  <a:gd name="T59" fmla="*/ 907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3"/>
                    </a:moveTo>
                    <a:lnTo>
                      <a:pt x="68" y="143"/>
                    </a:lnTo>
                    <a:lnTo>
                      <a:pt x="73" y="144"/>
                    </a:lnTo>
                    <a:lnTo>
                      <a:pt x="83" y="147"/>
                    </a:lnTo>
                    <a:lnTo>
                      <a:pt x="110" y="186"/>
                    </a:lnTo>
                    <a:lnTo>
                      <a:pt x="130" y="242"/>
                    </a:lnTo>
                    <a:lnTo>
                      <a:pt x="153" y="251"/>
                    </a:lnTo>
                    <a:lnTo>
                      <a:pt x="164" y="251"/>
                    </a:lnTo>
                    <a:lnTo>
                      <a:pt x="184" y="245"/>
                    </a:lnTo>
                    <a:lnTo>
                      <a:pt x="184" y="242"/>
                    </a:lnTo>
                    <a:lnTo>
                      <a:pt x="160" y="176"/>
                    </a:lnTo>
                    <a:lnTo>
                      <a:pt x="156" y="167"/>
                    </a:lnTo>
                    <a:lnTo>
                      <a:pt x="153" y="159"/>
                    </a:lnTo>
                    <a:lnTo>
                      <a:pt x="146" y="147"/>
                    </a:lnTo>
                    <a:lnTo>
                      <a:pt x="144" y="14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54" name="Freeform 2361"/>
              <p:cNvSpPr>
                <a:spLocks/>
              </p:cNvSpPr>
              <p:nvPr/>
            </p:nvSpPr>
            <p:spPr bwMode="auto">
              <a:xfrm>
                <a:off x="22963" y="8929"/>
                <a:ext cx="185" cy="252"/>
              </a:xfrm>
              <a:custGeom>
                <a:avLst/>
                <a:gdLst>
                  <a:gd name="T0" fmla="+- 0 23120 22963"/>
                  <a:gd name="T1" fmla="*/ T0 w 185"/>
                  <a:gd name="T2" fmla="+- 0 8929 8929"/>
                  <a:gd name="T3" fmla="*/ 8929 h 252"/>
                  <a:gd name="T4" fmla="+- 0 23109 22963"/>
                  <a:gd name="T5" fmla="*/ T4 w 185"/>
                  <a:gd name="T6" fmla="+- 0 8929 8929"/>
                  <a:gd name="T7" fmla="*/ 8929 h 252"/>
                  <a:gd name="T8" fmla="+- 0 23105 22963"/>
                  <a:gd name="T9" fmla="*/ T8 w 185"/>
                  <a:gd name="T10" fmla="+- 0 8929 8929"/>
                  <a:gd name="T11" fmla="*/ 8929 h 252"/>
                  <a:gd name="T12" fmla="+- 0 23070 22963"/>
                  <a:gd name="T13" fmla="*/ T12 w 185"/>
                  <a:gd name="T14" fmla="+- 0 8988 8929"/>
                  <a:gd name="T15" fmla="*/ 8988 h 252"/>
                  <a:gd name="T16" fmla="+- 0 23067 22963"/>
                  <a:gd name="T17" fmla="*/ T16 w 185"/>
                  <a:gd name="T18" fmla="+- 0 8996 8929"/>
                  <a:gd name="T19" fmla="*/ 8996 h 252"/>
                  <a:gd name="T20" fmla="+- 0 23031 22963"/>
                  <a:gd name="T21" fmla="*/ T20 w 185"/>
                  <a:gd name="T22" fmla="+- 0 9030 8929"/>
                  <a:gd name="T23" fmla="*/ 9030 h 252"/>
                  <a:gd name="T24" fmla="+- 0 23101 22963"/>
                  <a:gd name="T25" fmla="*/ T24 w 185"/>
                  <a:gd name="T26" fmla="+- 0 9030 8929"/>
                  <a:gd name="T27" fmla="*/ 9030 h 252"/>
                  <a:gd name="T28" fmla="+- 0 23119 22963"/>
                  <a:gd name="T29" fmla="*/ T28 w 185"/>
                  <a:gd name="T30" fmla="+- 0 8997 8929"/>
                  <a:gd name="T31" fmla="*/ 8997 h 252"/>
                  <a:gd name="T32" fmla="+- 0 23136 22963"/>
                  <a:gd name="T33" fmla="*/ T32 w 185"/>
                  <a:gd name="T34" fmla="+- 0 8952 8929"/>
                  <a:gd name="T35" fmla="*/ 8952 h 252"/>
                  <a:gd name="T36" fmla="+- 0 23137 22963"/>
                  <a:gd name="T37" fmla="*/ T36 w 185"/>
                  <a:gd name="T38" fmla="+- 0 8948 8929"/>
                  <a:gd name="T39" fmla="*/ 8948 h 252"/>
                  <a:gd name="T40" fmla="+- 0 23138 22963"/>
                  <a:gd name="T41" fmla="*/ T40 w 185"/>
                  <a:gd name="T42" fmla="+- 0 8945 8929"/>
                  <a:gd name="T43" fmla="*/ 8945 h 252"/>
                  <a:gd name="T44" fmla="+- 0 23138 22963"/>
                  <a:gd name="T45" fmla="*/ T44 w 185"/>
                  <a:gd name="T46" fmla="+- 0 8943 8929"/>
                  <a:gd name="T47" fmla="*/ 8943 h 252"/>
                  <a:gd name="T48" fmla="+- 0 23139 22963"/>
                  <a:gd name="T49" fmla="*/ T48 w 185"/>
                  <a:gd name="T50" fmla="+- 0 8940 8929"/>
                  <a:gd name="T51" fmla="*/ 8940 h 252"/>
                  <a:gd name="T52" fmla="+- 0 23139 22963"/>
                  <a:gd name="T53" fmla="*/ T52 w 185"/>
                  <a:gd name="T54" fmla="+- 0 8938 8929"/>
                  <a:gd name="T55" fmla="*/ 8938 h 252"/>
                  <a:gd name="T56" fmla="+- 0 23139 22963"/>
                  <a:gd name="T57" fmla="*/ T56 w 185"/>
                  <a:gd name="T58" fmla="+- 0 8935 8929"/>
                  <a:gd name="T59" fmla="*/ 8935 h 252"/>
                  <a:gd name="T60" fmla="+- 0 23139 22963"/>
                  <a:gd name="T61" fmla="*/ T60 w 185"/>
                  <a:gd name="T62" fmla="+- 0 8934 8929"/>
                  <a:gd name="T63" fmla="*/ 8934 h 252"/>
                  <a:gd name="T64" fmla="+- 0 23124 22963"/>
                  <a:gd name="T65" fmla="*/ T64 w 185"/>
                  <a:gd name="T66" fmla="+- 0 8929 8929"/>
                  <a:gd name="T67" fmla="*/ 8929 h 252"/>
                  <a:gd name="T68" fmla="+- 0 23120 22963"/>
                  <a:gd name="T69" fmla="*/ T68 w 185"/>
                  <a:gd name="T70" fmla="+- 0 8929 8929"/>
                  <a:gd name="T71" fmla="*/ 892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7" y="59"/>
                    </a:lnTo>
                    <a:lnTo>
                      <a:pt x="104" y="67"/>
                    </a:lnTo>
                    <a:lnTo>
                      <a:pt x="68" y="101"/>
                    </a:lnTo>
                    <a:lnTo>
                      <a:pt x="138" y="101"/>
                    </a:lnTo>
                    <a:lnTo>
                      <a:pt x="156" y="68"/>
                    </a:lnTo>
                    <a:lnTo>
                      <a:pt x="173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5" y="14"/>
                    </a:lnTo>
                    <a:lnTo>
                      <a:pt x="176" y="11"/>
                    </a:lnTo>
                    <a:lnTo>
                      <a:pt x="176" y="9"/>
                    </a:lnTo>
                    <a:lnTo>
                      <a:pt x="176" y="6"/>
                    </a:lnTo>
                    <a:lnTo>
                      <a:pt x="176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1" name="Group 2356"/>
            <p:cNvGrpSpPr>
              <a:grpSpLocks/>
            </p:cNvGrpSpPr>
            <p:nvPr/>
          </p:nvGrpSpPr>
          <p:grpSpPr bwMode="auto">
            <a:xfrm>
              <a:off x="23150" y="8929"/>
              <a:ext cx="213" cy="254"/>
              <a:chOff x="23150" y="8929"/>
              <a:chExt cx="213" cy="254"/>
            </a:xfrm>
          </p:grpSpPr>
          <p:sp>
            <p:nvSpPr>
              <p:cNvPr id="6949" name="Freeform 2359"/>
              <p:cNvSpPr>
                <a:spLocks/>
              </p:cNvSpPr>
              <p:nvPr/>
            </p:nvSpPr>
            <p:spPr bwMode="auto">
              <a:xfrm>
                <a:off x="23150" y="8929"/>
                <a:ext cx="213" cy="254"/>
              </a:xfrm>
              <a:custGeom>
                <a:avLst/>
                <a:gdLst>
                  <a:gd name="T0" fmla="+- 0 23184 23150"/>
                  <a:gd name="T1" fmla="*/ T0 w 213"/>
                  <a:gd name="T2" fmla="+- 0 9130 8929"/>
                  <a:gd name="T3" fmla="*/ 9130 h 254"/>
                  <a:gd name="T4" fmla="+- 0 23181 23150"/>
                  <a:gd name="T5" fmla="*/ T4 w 213"/>
                  <a:gd name="T6" fmla="+- 0 9130 8929"/>
                  <a:gd name="T7" fmla="*/ 9130 h 254"/>
                  <a:gd name="T8" fmla="+- 0 23179 23150"/>
                  <a:gd name="T9" fmla="*/ T8 w 213"/>
                  <a:gd name="T10" fmla="+- 0 9131 8929"/>
                  <a:gd name="T11" fmla="*/ 9131 h 254"/>
                  <a:gd name="T12" fmla="+- 0 23177 23150"/>
                  <a:gd name="T13" fmla="*/ T12 w 213"/>
                  <a:gd name="T14" fmla="+- 0 9138 8929"/>
                  <a:gd name="T15" fmla="*/ 9138 h 254"/>
                  <a:gd name="T16" fmla="+- 0 23176 23150"/>
                  <a:gd name="T17" fmla="*/ T16 w 213"/>
                  <a:gd name="T18" fmla="+- 0 9143 8929"/>
                  <a:gd name="T19" fmla="*/ 9143 h 254"/>
                  <a:gd name="T20" fmla="+- 0 23177 23150"/>
                  <a:gd name="T21" fmla="*/ T20 w 213"/>
                  <a:gd name="T22" fmla="+- 0 9155 8929"/>
                  <a:gd name="T23" fmla="*/ 9155 h 254"/>
                  <a:gd name="T24" fmla="+- 0 23177 23150"/>
                  <a:gd name="T25" fmla="*/ T24 w 213"/>
                  <a:gd name="T26" fmla="+- 0 9158 8929"/>
                  <a:gd name="T27" fmla="*/ 9158 h 254"/>
                  <a:gd name="T28" fmla="+- 0 23177 23150"/>
                  <a:gd name="T29" fmla="*/ T28 w 213"/>
                  <a:gd name="T30" fmla="+- 0 9163 8929"/>
                  <a:gd name="T31" fmla="*/ 9163 h 254"/>
                  <a:gd name="T32" fmla="+- 0 23177 23150"/>
                  <a:gd name="T33" fmla="*/ T32 w 213"/>
                  <a:gd name="T34" fmla="+- 0 9166 8929"/>
                  <a:gd name="T35" fmla="*/ 9166 h 254"/>
                  <a:gd name="T36" fmla="+- 0 23178 23150"/>
                  <a:gd name="T37" fmla="*/ T36 w 213"/>
                  <a:gd name="T38" fmla="+- 0 9167 8929"/>
                  <a:gd name="T39" fmla="*/ 9167 h 254"/>
                  <a:gd name="T40" fmla="+- 0 23178 23150"/>
                  <a:gd name="T41" fmla="*/ T40 w 213"/>
                  <a:gd name="T42" fmla="+- 0 9169 8929"/>
                  <a:gd name="T43" fmla="*/ 9169 h 254"/>
                  <a:gd name="T44" fmla="+- 0 23179 23150"/>
                  <a:gd name="T45" fmla="*/ T44 w 213"/>
                  <a:gd name="T46" fmla="+- 0 9171 8929"/>
                  <a:gd name="T47" fmla="*/ 9171 h 254"/>
                  <a:gd name="T48" fmla="+- 0 23180 23150"/>
                  <a:gd name="T49" fmla="*/ T48 w 213"/>
                  <a:gd name="T50" fmla="+- 0 9173 8929"/>
                  <a:gd name="T51" fmla="*/ 9173 h 254"/>
                  <a:gd name="T52" fmla="+- 0 23180 23150"/>
                  <a:gd name="T53" fmla="*/ T52 w 213"/>
                  <a:gd name="T54" fmla="+- 0 9174 8929"/>
                  <a:gd name="T55" fmla="*/ 9174 h 254"/>
                  <a:gd name="T56" fmla="+- 0 23182 23150"/>
                  <a:gd name="T57" fmla="*/ T56 w 213"/>
                  <a:gd name="T58" fmla="+- 0 9175 8929"/>
                  <a:gd name="T59" fmla="*/ 9175 h 254"/>
                  <a:gd name="T60" fmla="+- 0 23183 23150"/>
                  <a:gd name="T61" fmla="*/ T60 w 213"/>
                  <a:gd name="T62" fmla="+- 0 9176 8929"/>
                  <a:gd name="T63" fmla="*/ 9176 h 254"/>
                  <a:gd name="T64" fmla="+- 0 23210 23150"/>
                  <a:gd name="T65" fmla="*/ T64 w 213"/>
                  <a:gd name="T66" fmla="+- 0 9183 8929"/>
                  <a:gd name="T67" fmla="*/ 9183 h 254"/>
                  <a:gd name="T68" fmla="+- 0 23223 23150"/>
                  <a:gd name="T69" fmla="*/ T68 w 213"/>
                  <a:gd name="T70" fmla="+- 0 9183 8929"/>
                  <a:gd name="T71" fmla="*/ 9183 h 254"/>
                  <a:gd name="T72" fmla="+- 0 23282 23150"/>
                  <a:gd name="T73" fmla="*/ T72 w 213"/>
                  <a:gd name="T74" fmla="+- 0 9138 8929"/>
                  <a:gd name="T75" fmla="*/ 9138 h 254"/>
                  <a:gd name="T76" fmla="+- 0 23205 23150"/>
                  <a:gd name="T77" fmla="*/ T76 w 213"/>
                  <a:gd name="T78" fmla="+- 0 9138 8929"/>
                  <a:gd name="T79" fmla="*/ 9138 h 254"/>
                  <a:gd name="T80" fmla="+- 0 23202 23150"/>
                  <a:gd name="T81" fmla="*/ T80 w 213"/>
                  <a:gd name="T82" fmla="+- 0 9138 8929"/>
                  <a:gd name="T83" fmla="*/ 9138 h 254"/>
                  <a:gd name="T84" fmla="+- 0 23186 23150"/>
                  <a:gd name="T85" fmla="*/ T84 w 213"/>
                  <a:gd name="T86" fmla="+- 0 9130 8929"/>
                  <a:gd name="T87" fmla="*/ 9130 h 254"/>
                  <a:gd name="T88" fmla="+- 0 23184 23150"/>
                  <a:gd name="T89" fmla="*/ T88 w 213"/>
                  <a:gd name="T90" fmla="+- 0 9130 8929"/>
                  <a:gd name="T91" fmla="*/ 9130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</a:cxnLst>
                <a:rect l="0" t="0" r="r" b="b"/>
                <a:pathLst>
                  <a:path w="213" h="254">
                    <a:moveTo>
                      <a:pt x="34" y="201"/>
                    </a:moveTo>
                    <a:lnTo>
                      <a:pt x="31" y="201"/>
                    </a:lnTo>
                    <a:lnTo>
                      <a:pt x="29" y="202"/>
                    </a:lnTo>
                    <a:lnTo>
                      <a:pt x="27" y="209"/>
                    </a:lnTo>
                    <a:lnTo>
                      <a:pt x="26" y="214"/>
                    </a:lnTo>
                    <a:lnTo>
                      <a:pt x="27" y="226"/>
                    </a:lnTo>
                    <a:lnTo>
                      <a:pt x="27" y="229"/>
                    </a:lnTo>
                    <a:lnTo>
                      <a:pt x="27" y="234"/>
                    </a:lnTo>
                    <a:lnTo>
                      <a:pt x="27" y="237"/>
                    </a:lnTo>
                    <a:lnTo>
                      <a:pt x="28" y="238"/>
                    </a:lnTo>
                    <a:lnTo>
                      <a:pt x="28" y="240"/>
                    </a:lnTo>
                    <a:lnTo>
                      <a:pt x="29" y="242"/>
                    </a:lnTo>
                    <a:lnTo>
                      <a:pt x="30" y="244"/>
                    </a:lnTo>
                    <a:lnTo>
                      <a:pt x="30" y="245"/>
                    </a:lnTo>
                    <a:lnTo>
                      <a:pt x="32" y="246"/>
                    </a:lnTo>
                    <a:lnTo>
                      <a:pt x="33" y="247"/>
                    </a:lnTo>
                    <a:lnTo>
                      <a:pt x="60" y="254"/>
                    </a:lnTo>
                    <a:lnTo>
                      <a:pt x="73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9"/>
                    </a:lnTo>
                    <a:lnTo>
                      <a:pt x="36" y="201"/>
                    </a:lnTo>
                    <a:lnTo>
                      <a:pt x="34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50" name="Freeform 2358"/>
              <p:cNvSpPr>
                <a:spLocks/>
              </p:cNvSpPr>
              <p:nvPr/>
            </p:nvSpPr>
            <p:spPr bwMode="auto">
              <a:xfrm>
                <a:off x="23150" y="8929"/>
                <a:ext cx="213" cy="254"/>
              </a:xfrm>
              <a:custGeom>
                <a:avLst/>
                <a:gdLst>
                  <a:gd name="T0" fmla="+- 0 23180 23150"/>
                  <a:gd name="T1" fmla="*/ T0 w 213"/>
                  <a:gd name="T2" fmla="+- 0 8929 8929"/>
                  <a:gd name="T3" fmla="*/ 8929 h 254"/>
                  <a:gd name="T4" fmla="+- 0 23168 23150"/>
                  <a:gd name="T5" fmla="*/ T4 w 213"/>
                  <a:gd name="T6" fmla="+- 0 8929 8929"/>
                  <a:gd name="T7" fmla="*/ 8929 h 254"/>
                  <a:gd name="T8" fmla="+- 0 23163 23150"/>
                  <a:gd name="T9" fmla="*/ T8 w 213"/>
                  <a:gd name="T10" fmla="+- 0 8929 8929"/>
                  <a:gd name="T11" fmla="*/ 8929 h 254"/>
                  <a:gd name="T12" fmla="+- 0 23156 23150"/>
                  <a:gd name="T13" fmla="*/ T12 w 213"/>
                  <a:gd name="T14" fmla="+- 0 8930 8929"/>
                  <a:gd name="T15" fmla="*/ 8930 h 254"/>
                  <a:gd name="T16" fmla="+- 0 23153 23150"/>
                  <a:gd name="T17" fmla="*/ T16 w 213"/>
                  <a:gd name="T18" fmla="+- 0 8931 8929"/>
                  <a:gd name="T19" fmla="*/ 8931 h 254"/>
                  <a:gd name="T20" fmla="+- 0 23150 23150"/>
                  <a:gd name="T21" fmla="*/ T20 w 213"/>
                  <a:gd name="T22" fmla="+- 0 8934 8929"/>
                  <a:gd name="T23" fmla="*/ 8934 h 254"/>
                  <a:gd name="T24" fmla="+- 0 23150 23150"/>
                  <a:gd name="T25" fmla="*/ T24 w 213"/>
                  <a:gd name="T26" fmla="+- 0 8936 8929"/>
                  <a:gd name="T27" fmla="*/ 8936 h 254"/>
                  <a:gd name="T28" fmla="+- 0 23150 23150"/>
                  <a:gd name="T29" fmla="*/ T28 w 213"/>
                  <a:gd name="T30" fmla="+- 0 8941 8929"/>
                  <a:gd name="T31" fmla="*/ 8941 h 254"/>
                  <a:gd name="T32" fmla="+- 0 23151 23150"/>
                  <a:gd name="T33" fmla="*/ T32 w 213"/>
                  <a:gd name="T34" fmla="+- 0 8944 8929"/>
                  <a:gd name="T35" fmla="*/ 8944 h 254"/>
                  <a:gd name="T36" fmla="+- 0 23153 23150"/>
                  <a:gd name="T37" fmla="*/ T36 w 213"/>
                  <a:gd name="T38" fmla="+- 0 8948 8929"/>
                  <a:gd name="T39" fmla="*/ 8948 h 254"/>
                  <a:gd name="T40" fmla="+- 0 23235 23150"/>
                  <a:gd name="T41" fmla="*/ T40 w 213"/>
                  <a:gd name="T42" fmla="+- 0 9115 8929"/>
                  <a:gd name="T43" fmla="*/ 9115 h 254"/>
                  <a:gd name="T44" fmla="+- 0 23233 23150"/>
                  <a:gd name="T45" fmla="*/ T44 w 213"/>
                  <a:gd name="T46" fmla="+- 0 9120 8929"/>
                  <a:gd name="T47" fmla="*/ 9120 h 254"/>
                  <a:gd name="T48" fmla="+- 0 23211 23150"/>
                  <a:gd name="T49" fmla="*/ T48 w 213"/>
                  <a:gd name="T50" fmla="+- 0 9138 8929"/>
                  <a:gd name="T51" fmla="*/ 9138 h 254"/>
                  <a:gd name="T52" fmla="+- 0 23282 23150"/>
                  <a:gd name="T53" fmla="*/ T52 w 213"/>
                  <a:gd name="T54" fmla="+- 0 9138 8929"/>
                  <a:gd name="T55" fmla="*/ 9138 h 254"/>
                  <a:gd name="T56" fmla="+- 0 23282 23150"/>
                  <a:gd name="T57" fmla="*/ T56 w 213"/>
                  <a:gd name="T58" fmla="+- 0 9137 8929"/>
                  <a:gd name="T59" fmla="*/ 9137 h 254"/>
                  <a:gd name="T60" fmla="+- 0 23288 23150"/>
                  <a:gd name="T61" fmla="*/ T60 w 213"/>
                  <a:gd name="T62" fmla="+- 0 9125 8929"/>
                  <a:gd name="T63" fmla="*/ 9125 h 254"/>
                  <a:gd name="T64" fmla="+- 0 23294 23150"/>
                  <a:gd name="T65" fmla="*/ T64 w 213"/>
                  <a:gd name="T66" fmla="+- 0 9110 8929"/>
                  <a:gd name="T67" fmla="*/ 9110 h 254"/>
                  <a:gd name="T68" fmla="+- 0 23312 23150"/>
                  <a:gd name="T69" fmla="*/ T68 w 213"/>
                  <a:gd name="T70" fmla="+- 0 9065 8929"/>
                  <a:gd name="T71" fmla="*/ 9065 h 254"/>
                  <a:gd name="T72" fmla="+- 0 23262 23150"/>
                  <a:gd name="T73" fmla="*/ T72 w 213"/>
                  <a:gd name="T74" fmla="+- 0 9065 8929"/>
                  <a:gd name="T75" fmla="*/ 9065 h 254"/>
                  <a:gd name="T76" fmla="+- 0 23259 23150"/>
                  <a:gd name="T77" fmla="*/ T76 w 213"/>
                  <a:gd name="T78" fmla="+- 0 9057 8929"/>
                  <a:gd name="T79" fmla="*/ 9057 h 254"/>
                  <a:gd name="T80" fmla="+- 0 23255 23150"/>
                  <a:gd name="T81" fmla="*/ T80 w 213"/>
                  <a:gd name="T82" fmla="+- 0 9048 8929"/>
                  <a:gd name="T83" fmla="*/ 9048 h 254"/>
                  <a:gd name="T84" fmla="+- 0 23249 23150"/>
                  <a:gd name="T85" fmla="*/ T84 w 213"/>
                  <a:gd name="T86" fmla="+- 0 9032 8929"/>
                  <a:gd name="T87" fmla="*/ 9032 h 254"/>
                  <a:gd name="T88" fmla="+- 0 23245 23150"/>
                  <a:gd name="T89" fmla="*/ T88 w 213"/>
                  <a:gd name="T90" fmla="+- 0 9024 8929"/>
                  <a:gd name="T91" fmla="*/ 9024 h 254"/>
                  <a:gd name="T92" fmla="+- 0 23241 23150"/>
                  <a:gd name="T93" fmla="*/ T92 w 213"/>
                  <a:gd name="T94" fmla="+- 0 9016 8929"/>
                  <a:gd name="T95" fmla="*/ 9016 h 254"/>
                  <a:gd name="T96" fmla="+- 0 23206 23150"/>
                  <a:gd name="T97" fmla="*/ T96 w 213"/>
                  <a:gd name="T98" fmla="+- 0 8941 8929"/>
                  <a:gd name="T99" fmla="*/ 8941 h 254"/>
                  <a:gd name="T100" fmla="+- 0 23185 23150"/>
                  <a:gd name="T101" fmla="*/ T100 w 213"/>
                  <a:gd name="T102" fmla="+- 0 8929 8929"/>
                  <a:gd name="T103" fmla="*/ 8929 h 254"/>
                  <a:gd name="T104" fmla="+- 0 23180 23150"/>
                  <a:gd name="T105" fmla="*/ T104 w 213"/>
                  <a:gd name="T106" fmla="+- 0 8929 8929"/>
                  <a:gd name="T107" fmla="*/ 892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0" y="0"/>
                    </a:moveTo>
                    <a:lnTo>
                      <a:pt x="18" y="0"/>
                    </a:lnTo>
                    <a:lnTo>
                      <a:pt x="13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85" y="186"/>
                    </a:lnTo>
                    <a:lnTo>
                      <a:pt x="83" y="191"/>
                    </a:lnTo>
                    <a:lnTo>
                      <a:pt x="61" y="209"/>
                    </a:lnTo>
                    <a:lnTo>
                      <a:pt x="132" y="209"/>
                    </a:lnTo>
                    <a:lnTo>
                      <a:pt x="132" y="208"/>
                    </a:lnTo>
                    <a:lnTo>
                      <a:pt x="138" y="196"/>
                    </a:lnTo>
                    <a:lnTo>
                      <a:pt x="144" y="181"/>
                    </a:lnTo>
                    <a:lnTo>
                      <a:pt x="162" y="136"/>
                    </a:lnTo>
                    <a:lnTo>
                      <a:pt x="112" y="136"/>
                    </a:lnTo>
                    <a:lnTo>
                      <a:pt x="109" y="128"/>
                    </a:lnTo>
                    <a:lnTo>
                      <a:pt x="105" y="119"/>
                    </a:lnTo>
                    <a:lnTo>
                      <a:pt x="99" y="103"/>
                    </a:lnTo>
                    <a:lnTo>
                      <a:pt x="95" y="95"/>
                    </a:lnTo>
                    <a:lnTo>
                      <a:pt x="91" y="87"/>
                    </a:lnTo>
                    <a:lnTo>
                      <a:pt x="56" y="12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51" name="Freeform 2357"/>
              <p:cNvSpPr>
                <a:spLocks/>
              </p:cNvSpPr>
              <p:nvPr/>
            </p:nvSpPr>
            <p:spPr bwMode="auto">
              <a:xfrm>
                <a:off x="23150" y="8929"/>
                <a:ext cx="213" cy="254"/>
              </a:xfrm>
              <a:custGeom>
                <a:avLst/>
                <a:gdLst>
                  <a:gd name="T0" fmla="+- 0 23345 23150"/>
                  <a:gd name="T1" fmla="*/ T0 w 213"/>
                  <a:gd name="T2" fmla="+- 0 8929 8929"/>
                  <a:gd name="T3" fmla="*/ 8929 h 254"/>
                  <a:gd name="T4" fmla="+- 0 23333 23150"/>
                  <a:gd name="T5" fmla="*/ T4 w 213"/>
                  <a:gd name="T6" fmla="+- 0 8929 8929"/>
                  <a:gd name="T7" fmla="*/ 8929 h 254"/>
                  <a:gd name="T8" fmla="+- 0 23328 23150"/>
                  <a:gd name="T9" fmla="*/ T8 w 213"/>
                  <a:gd name="T10" fmla="+- 0 8929 8929"/>
                  <a:gd name="T11" fmla="*/ 8929 h 254"/>
                  <a:gd name="T12" fmla="+- 0 23312 23150"/>
                  <a:gd name="T13" fmla="*/ T12 w 213"/>
                  <a:gd name="T14" fmla="+- 0 8933 8929"/>
                  <a:gd name="T15" fmla="*/ 8933 h 254"/>
                  <a:gd name="T16" fmla="+- 0 23311 23150"/>
                  <a:gd name="T17" fmla="*/ T16 w 213"/>
                  <a:gd name="T18" fmla="+- 0 8934 8929"/>
                  <a:gd name="T19" fmla="*/ 8934 h 254"/>
                  <a:gd name="T20" fmla="+- 0 23310 23150"/>
                  <a:gd name="T21" fmla="*/ T20 w 213"/>
                  <a:gd name="T22" fmla="+- 0 8935 8929"/>
                  <a:gd name="T23" fmla="*/ 8935 h 254"/>
                  <a:gd name="T24" fmla="+- 0 23309 23150"/>
                  <a:gd name="T25" fmla="*/ T24 w 213"/>
                  <a:gd name="T26" fmla="+- 0 8937 8929"/>
                  <a:gd name="T27" fmla="*/ 8937 h 254"/>
                  <a:gd name="T28" fmla="+- 0 23280 23150"/>
                  <a:gd name="T29" fmla="*/ T28 w 213"/>
                  <a:gd name="T30" fmla="+- 0 9014 8929"/>
                  <a:gd name="T31" fmla="*/ 9014 h 254"/>
                  <a:gd name="T32" fmla="+- 0 23263 23150"/>
                  <a:gd name="T33" fmla="*/ T32 w 213"/>
                  <a:gd name="T34" fmla="+- 0 9065 8929"/>
                  <a:gd name="T35" fmla="*/ 9065 h 254"/>
                  <a:gd name="T36" fmla="+- 0 23312 23150"/>
                  <a:gd name="T37" fmla="*/ T36 w 213"/>
                  <a:gd name="T38" fmla="+- 0 9065 8929"/>
                  <a:gd name="T39" fmla="*/ 9065 h 254"/>
                  <a:gd name="T40" fmla="+- 0 23360 23150"/>
                  <a:gd name="T41" fmla="*/ T40 w 213"/>
                  <a:gd name="T42" fmla="+- 0 8944 8929"/>
                  <a:gd name="T43" fmla="*/ 8944 h 254"/>
                  <a:gd name="T44" fmla="+- 0 23363 23150"/>
                  <a:gd name="T45" fmla="*/ T44 w 213"/>
                  <a:gd name="T46" fmla="+- 0 8934 8929"/>
                  <a:gd name="T47" fmla="*/ 8934 h 254"/>
                  <a:gd name="T48" fmla="+- 0 23362 23150"/>
                  <a:gd name="T49" fmla="*/ T48 w 213"/>
                  <a:gd name="T50" fmla="+- 0 8933 8929"/>
                  <a:gd name="T51" fmla="*/ 8933 h 254"/>
                  <a:gd name="T52" fmla="+- 0 23359 23150"/>
                  <a:gd name="T53" fmla="*/ T52 w 213"/>
                  <a:gd name="T54" fmla="+- 0 8930 8929"/>
                  <a:gd name="T55" fmla="*/ 8930 h 254"/>
                  <a:gd name="T56" fmla="+- 0 23356 23150"/>
                  <a:gd name="T57" fmla="*/ T56 w 213"/>
                  <a:gd name="T58" fmla="+- 0 8930 8929"/>
                  <a:gd name="T59" fmla="*/ 8930 h 254"/>
                  <a:gd name="T60" fmla="+- 0 23349 23150"/>
                  <a:gd name="T61" fmla="*/ T60 w 213"/>
                  <a:gd name="T62" fmla="+- 0 8929 8929"/>
                  <a:gd name="T63" fmla="*/ 8929 h 254"/>
                  <a:gd name="T64" fmla="+- 0 23345 23150"/>
                  <a:gd name="T65" fmla="*/ T64 w 213"/>
                  <a:gd name="T66" fmla="+- 0 8929 8929"/>
                  <a:gd name="T67" fmla="*/ 892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8" y="0"/>
                    </a:lnTo>
                    <a:lnTo>
                      <a:pt x="162" y="4"/>
                    </a:lnTo>
                    <a:lnTo>
                      <a:pt x="161" y="5"/>
                    </a:lnTo>
                    <a:lnTo>
                      <a:pt x="160" y="6"/>
                    </a:lnTo>
                    <a:lnTo>
                      <a:pt x="159" y="8"/>
                    </a:lnTo>
                    <a:lnTo>
                      <a:pt x="130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0" y="15"/>
                    </a:lnTo>
                    <a:lnTo>
                      <a:pt x="213" y="5"/>
                    </a:lnTo>
                    <a:lnTo>
                      <a:pt x="212" y="4"/>
                    </a:lnTo>
                    <a:lnTo>
                      <a:pt x="209" y="1"/>
                    </a:lnTo>
                    <a:lnTo>
                      <a:pt x="206" y="1"/>
                    </a:lnTo>
                    <a:lnTo>
                      <a:pt x="199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2" name="Group 2353"/>
            <p:cNvGrpSpPr>
              <a:grpSpLocks/>
            </p:cNvGrpSpPr>
            <p:nvPr/>
          </p:nvGrpSpPr>
          <p:grpSpPr bwMode="auto">
            <a:xfrm>
              <a:off x="23381" y="8930"/>
              <a:ext cx="171" cy="250"/>
              <a:chOff x="23381" y="8930"/>
              <a:chExt cx="171" cy="250"/>
            </a:xfrm>
          </p:grpSpPr>
          <p:sp>
            <p:nvSpPr>
              <p:cNvPr id="6947" name="Freeform 2355"/>
              <p:cNvSpPr>
                <a:spLocks/>
              </p:cNvSpPr>
              <p:nvPr/>
            </p:nvSpPr>
            <p:spPr bwMode="auto">
              <a:xfrm>
                <a:off x="23381" y="8930"/>
                <a:ext cx="171" cy="250"/>
              </a:xfrm>
              <a:custGeom>
                <a:avLst/>
                <a:gdLst>
                  <a:gd name="T0" fmla="+- 0 23463 23381"/>
                  <a:gd name="T1" fmla="*/ T0 w 171"/>
                  <a:gd name="T2" fmla="+- 0 8930 8930"/>
                  <a:gd name="T3" fmla="*/ 8930 h 250"/>
                  <a:gd name="T4" fmla="+- 0 23393 23381"/>
                  <a:gd name="T5" fmla="*/ T4 w 171"/>
                  <a:gd name="T6" fmla="+- 0 8930 8930"/>
                  <a:gd name="T7" fmla="*/ 8930 h 250"/>
                  <a:gd name="T8" fmla="+- 0 23389 23381"/>
                  <a:gd name="T9" fmla="*/ T8 w 171"/>
                  <a:gd name="T10" fmla="+- 0 8931 8930"/>
                  <a:gd name="T11" fmla="*/ 8931 h 250"/>
                  <a:gd name="T12" fmla="+- 0 23383 23381"/>
                  <a:gd name="T13" fmla="*/ T12 w 171"/>
                  <a:gd name="T14" fmla="+- 0 8937 8930"/>
                  <a:gd name="T15" fmla="*/ 8937 h 250"/>
                  <a:gd name="T16" fmla="+- 0 23381 23381"/>
                  <a:gd name="T17" fmla="*/ T16 w 171"/>
                  <a:gd name="T18" fmla="+- 0 8942 8930"/>
                  <a:gd name="T19" fmla="*/ 8942 h 250"/>
                  <a:gd name="T20" fmla="+- 0 23381 23381"/>
                  <a:gd name="T21" fmla="*/ T20 w 171"/>
                  <a:gd name="T22" fmla="+- 0 9174 8930"/>
                  <a:gd name="T23" fmla="*/ 9174 h 250"/>
                  <a:gd name="T24" fmla="+- 0 23402 23381"/>
                  <a:gd name="T25" fmla="*/ T24 w 171"/>
                  <a:gd name="T26" fmla="+- 0 9180 8930"/>
                  <a:gd name="T27" fmla="*/ 9180 h 250"/>
                  <a:gd name="T28" fmla="+- 0 23411 23381"/>
                  <a:gd name="T29" fmla="*/ T28 w 171"/>
                  <a:gd name="T30" fmla="+- 0 9180 8930"/>
                  <a:gd name="T31" fmla="*/ 9180 h 250"/>
                  <a:gd name="T32" fmla="+- 0 23432 23381"/>
                  <a:gd name="T33" fmla="*/ T32 w 171"/>
                  <a:gd name="T34" fmla="+- 0 9093 8930"/>
                  <a:gd name="T35" fmla="*/ 9093 h 250"/>
                  <a:gd name="T36" fmla="+- 0 23456 23381"/>
                  <a:gd name="T37" fmla="*/ T36 w 171"/>
                  <a:gd name="T38" fmla="+- 0 9093 8930"/>
                  <a:gd name="T39" fmla="*/ 9093 h 250"/>
                  <a:gd name="T40" fmla="+- 0 23518 23381"/>
                  <a:gd name="T41" fmla="*/ T40 w 171"/>
                  <a:gd name="T42" fmla="+- 0 9077 8930"/>
                  <a:gd name="T43" fmla="*/ 9077 h 250"/>
                  <a:gd name="T44" fmla="+- 0 23541 23381"/>
                  <a:gd name="T45" fmla="*/ T44 w 171"/>
                  <a:gd name="T46" fmla="+- 0 9054 8930"/>
                  <a:gd name="T47" fmla="*/ 9054 h 250"/>
                  <a:gd name="T48" fmla="+- 0 23432 23381"/>
                  <a:gd name="T49" fmla="*/ T48 w 171"/>
                  <a:gd name="T50" fmla="+- 0 9054 8930"/>
                  <a:gd name="T51" fmla="*/ 9054 h 250"/>
                  <a:gd name="T52" fmla="+- 0 23432 23381"/>
                  <a:gd name="T53" fmla="*/ T52 w 171"/>
                  <a:gd name="T54" fmla="+- 0 8969 8930"/>
                  <a:gd name="T55" fmla="*/ 8969 h 250"/>
                  <a:gd name="T56" fmla="+- 0 23544 23381"/>
                  <a:gd name="T57" fmla="*/ T56 w 171"/>
                  <a:gd name="T58" fmla="+- 0 8969 8930"/>
                  <a:gd name="T59" fmla="*/ 8969 h 250"/>
                  <a:gd name="T60" fmla="+- 0 23541 23381"/>
                  <a:gd name="T61" fmla="*/ T60 w 171"/>
                  <a:gd name="T62" fmla="+- 0 8963 8930"/>
                  <a:gd name="T63" fmla="*/ 8963 h 250"/>
                  <a:gd name="T64" fmla="+- 0 23486 23381"/>
                  <a:gd name="T65" fmla="*/ T64 w 171"/>
                  <a:gd name="T66" fmla="+- 0 8932 8930"/>
                  <a:gd name="T67" fmla="*/ 8932 h 250"/>
                  <a:gd name="T68" fmla="+- 0 23469 23381"/>
                  <a:gd name="T69" fmla="*/ T68 w 171"/>
                  <a:gd name="T70" fmla="+- 0 8930 8930"/>
                  <a:gd name="T71" fmla="*/ 8930 h 250"/>
                  <a:gd name="T72" fmla="+- 0 23463 23381"/>
                  <a:gd name="T73" fmla="*/ T72 w 171"/>
                  <a:gd name="T74" fmla="+- 0 8930 8930"/>
                  <a:gd name="T75" fmla="*/ 8930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0" y="244"/>
                    </a:lnTo>
                    <a:lnTo>
                      <a:pt x="21" y="250"/>
                    </a:lnTo>
                    <a:lnTo>
                      <a:pt x="30" y="250"/>
                    </a:lnTo>
                    <a:lnTo>
                      <a:pt x="51" y="163"/>
                    </a:lnTo>
                    <a:lnTo>
                      <a:pt x="75" y="163"/>
                    </a:lnTo>
                    <a:lnTo>
                      <a:pt x="137" y="147"/>
                    </a:lnTo>
                    <a:lnTo>
                      <a:pt x="160" y="124"/>
                    </a:lnTo>
                    <a:lnTo>
                      <a:pt x="51" y="124"/>
                    </a:lnTo>
                    <a:lnTo>
                      <a:pt x="51" y="39"/>
                    </a:lnTo>
                    <a:lnTo>
                      <a:pt x="163" y="39"/>
                    </a:lnTo>
                    <a:lnTo>
                      <a:pt x="160" y="33"/>
                    </a:lnTo>
                    <a:lnTo>
                      <a:pt x="105" y="2"/>
                    </a:lnTo>
                    <a:lnTo>
                      <a:pt x="88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48" name="Freeform 2354"/>
              <p:cNvSpPr>
                <a:spLocks/>
              </p:cNvSpPr>
              <p:nvPr/>
            </p:nvSpPr>
            <p:spPr bwMode="auto">
              <a:xfrm>
                <a:off x="23381" y="8930"/>
                <a:ext cx="171" cy="250"/>
              </a:xfrm>
              <a:custGeom>
                <a:avLst/>
                <a:gdLst>
                  <a:gd name="T0" fmla="+- 0 23544 23381"/>
                  <a:gd name="T1" fmla="*/ T0 w 171"/>
                  <a:gd name="T2" fmla="+- 0 8969 8930"/>
                  <a:gd name="T3" fmla="*/ 8969 h 250"/>
                  <a:gd name="T4" fmla="+- 0 23459 23381"/>
                  <a:gd name="T5" fmla="*/ T4 w 171"/>
                  <a:gd name="T6" fmla="+- 0 8969 8930"/>
                  <a:gd name="T7" fmla="*/ 8969 h 250"/>
                  <a:gd name="T8" fmla="+- 0 23464 23381"/>
                  <a:gd name="T9" fmla="*/ T8 w 171"/>
                  <a:gd name="T10" fmla="+- 0 8969 8930"/>
                  <a:gd name="T11" fmla="*/ 8969 h 250"/>
                  <a:gd name="T12" fmla="+- 0 23474 23381"/>
                  <a:gd name="T13" fmla="*/ T12 w 171"/>
                  <a:gd name="T14" fmla="+- 0 8971 8930"/>
                  <a:gd name="T15" fmla="*/ 8971 h 250"/>
                  <a:gd name="T16" fmla="+- 0 23499 23381"/>
                  <a:gd name="T17" fmla="*/ T16 w 171"/>
                  <a:gd name="T18" fmla="+- 0 9001 8930"/>
                  <a:gd name="T19" fmla="*/ 9001 h 250"/>
                  <a:gd name="T20" fmla="+- 0 23499 23381"/>
                  <a:gd name="T21" fmla="*/ T20 w 171"/>
                  <a:gd name="T22" fmla="+- 0 9016 8930"/>
                  <a:gd name="T23" fmla="*/ 9016 h 250"/>
                  <a:gd name="T24" fmla="+- 0 23498 23381"/>
                  <a:gd name="T25" fmla="*/ T24 w 171"/>
                  <a:gd name="T26" fmla="+- 0 9022 8930"/>
                  <a:gd name="T27" fmla="*/ 9022 h 250"/>
                  <a:gd name="T28" fmla="+- 0 23496 23381"/>
                  <a:gd name="T29" fmla="*/ T28 w 171"/>
                  <a:gd name="T30" fmla="+- 0 9027 8930"/>
                  <a:gd name="T31" fmla="*/ 9027 h 250"/>
                  <a:gd name="T32" fmla="+- 0 23494 23381"/>
                  <a:gd name="T33" fmla="*/ T32 w 171"/>
                  <a:gd name="T34" fmla="+- 0 9033 8930"/>
                  <a:gd name="T35" fmla="*/ 9033 h 250"/>
                  <a:gd name="T36" fmla="+- 0 23463 23381"/>
                  <a:gd name="T37" fmla="*/ T36 w 171"/>
                  <a:gd name="T38" fmla="+- 0 9054 8930"/>
                  <a:gd name="T39" fmla="*/ 9054 h 250"/>
                  <a:gd name="T40" fmla="+- 0 23541 23381"/>
                  <a:gd name="T41" fmla="*/ T40 w 171"/>
                  <a:gd name="T42" fmla="+- 0 9054 8930"/>
                  <a:gd name="T43" fmla="*/ 9054 h 250"/>
                  <a:gd name="T44" fmla="+- 0 23550 23381"/>
                  <a:gd name="T45" fmla="*/ T44 w 171"/>
                  <a:gd name="T46" fmla="+- 0 9032 8930"/>
                  <a:gd name="T47" fmla="*/ 9032 h 250"/>
                  <a:gd name="T48" fmla="+- 0 23552 23381"/>
                  <a:gd name="T49" fmla="*/ T48 w 171"/>
                  <a:gd name="T50" fmla="+- 0 9020 8930"/>
                  <a:gd name="T51" fmla="*/ 9020 h 250"/>
                  <a:gd name="T52" fmla="+- 0 23552 23381"/>
                  <a:gd name="T53" fmla="*/ T52 w 171"/>
                  <a:gd name="T54" fmla="+- 0 8995 8930"/>
                  <a:gd name="T55" fmla="*/ 8995 h 250"/>
                  <a:gd name="T56" fmla="+- 0 23550 23381"/>
                  <a:gd name="T57" fmla="*/ T56 w 171"/>
                  <a:gd name="T58" fmla="+- 0 8986 8930"/>
                  <a:gd name="T59" fmla="*/ 8986 h 250"/>
                  <a:gd name="T60" fmla="+- 0 23548 23381"/>
                  <a:gd name="T61" fmla="*/ T60 w 171"/>
                  <a:gd name="T62" fmla="+- 0 8978 8930"/>
                  <a:gd name="T63" fmla="*/ 8978 h 250"/>
                  <a:gd name="T64" fmla="+- 0 23545 23381"/>
                  <a:gd name="T65" fmla="*/ T64 w 171"/>
                  <a:gd name="T66" fmla="+- 0 8970 8930"/>
                  <a:gd name="T67" fmla="*/ 8970 h 250"/>
                  <a:gd name="T68" fmla="+- 0 23544 23381"/>
                  <a:gd name="T69" fmla="*/ T68 w 171"/>
                  <a:gd name="T70" fmla="+- 0 8969 8930"/>
                  <a:gd name="T71" fmla="*/ 8969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8" y="39"/>
                    </a:lnTo>
                    <a:lnTo>
                      <a:pt x="83" y="39"/>
                    </a:lnTo>
                    <a:lnTo>
                      <a:pt x="93" y="41"/>
                    </a:lnTo>
                    <a:lnTo>
                      <a:pt x="118" y="71"/>
                    </a:lnTo>
                    <a:lnTo>
                      <a:pt x="118" y="86"/>
                    </a:lnTo>
                    <a:lnTo>
                      <a:pt x="117" y="92"/>
                    </a:lnTo>
                    <a:lnTo>
                      <a:pt x="115" y="97"/>
                    </a:lnTo>
                    <a:lnTo>
                      <a:pt x="113" y="103"/>
                    </a:lnTo>
                    <a:lnTo>
                      <a:pt x="82" y="124"/>
                    </a:lnTo>
                    <a:lnTo>
                      <a:pt x="160" y="124"/>
                    </a:lnTo>
                    <a:lnTo>
                      <a:pt x="169" y="102"/>
                    </a:lnTo>
                    <a:lnTo>
                      <a:pt x="171" y="90"/>
                    </a:lnTo>
                    <a:lnTo>
                      <a:pt x="171" y="65"/>
                    </a:lnTo>
                    <a:lnTo>
                      <a:pt x="169" y="56"/>
                    </a:lnTo>
                    <a:lnTo>
                      <a:pt x="167" y="48"/>
                    </a:lnTo>
                    <a:lnTo>
                      <a:pt x="164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3" name="Group 2349"/>
            <p:cNvGrpSpPr>
              <a:grpSpLocks/>
            </p:cNvGrpSpPr>
            <p:nvPr/>
          </p:nvGrpSpPr>
          <p:grpSpPr bwMode="auto">
            <a:xfrm>
              <a:off x="23537" y="8929"/>
              <a:ext cx="230" cy="252"/>
              <a:chOff x="23537" y="8929"/>
              <a:chExt cx="230" cy="252"/>
            </a:xfrm>
          </p:grpSpPr>
          <p:sp>
            <p:nvSpPr>
              <p:cNvPr id="6944" name="Freeform 2352"/>
              <p:cNvSpPr>
                <a:spLocks/>
              </p:cNvSpPr>
              <p:nvPr/>
            </p:nvSpPr>
            <p:spPr bwMode="auto">
              <a:xfrm>
                <a:off x="23537" y="8929"/>
                <a:ext cx="230" cy="252"/>
              </a:xfrm>
              <a:custGeom>
                <a:avLst/>
                <a:gdLst>
                  <a:gd name="T0" fmla="+- 0 23657 23537"/>
                  <a:gd name="T1" fmla="*/ T0 w 230"/>
                  <a:gd name="T2" fmla="+- 0 8929 8929"/>
                  <a:gd name="T3" fmla="*/ 8929 h 252"/>
                  <a:gd name="T4" fmla="+- 0 23643 23537"/>
                  <a:gd name="T5" fmla="*/ T4 w 230"/>
                  <a:gd name="T6" fmla="+- 0 8929 8929"/>
                  <a:gd name="T7" fmla="*/ 8929 h 252"/>
                  <a:gd name="T8" fmla="+- 0 23638 23537"/>
                  <a:gd name="T9" fmla="*/ T8 w 230"/>
                  <a:gd name="T10" fmla="+- 0 8929 8929"/>
                  <a:gd name="T11" fmla="*/ 8929 h 252"/>
                  <a:gd name="T12" fmla="+- 0 23540 23537"/>
                  <a:gd name="T13" fmla="*/ T12 w 230"/>
                  <a:gd name="T14" fmla="+- 0 9160 8929"/>
                  <a:gd name="T15" fmla="*/ 9160 h 252"/>
                  <a:gd name="T16" fmla="+- 0 23537 23537"/>
                  <a:gd name="T17" fmla="*/ T16 w 230"/>
                  <a:gd name="T18" fmla="+- 0 9173 8929"/>
                  <a:gd name="T19" fmla="*/ 9173 h 252"/>
                  <a:gd name="T20" fmla="+- 0 23537 23537"/>
                  <a:gd name="T21" fmla="*/ T20 w 230"/>
                  <a:gd name="T22" fmla="+- 0 9175 8929"/>
                  <a:gd name="T23" fmla="*/ 9175 h 252"/>
                  <a:gd name="T24" fmla="+- 0 23540 23537"/>
                  <a:gd name="T25" fmla="*/ T24 w 230"/>
                  <a:gd name="T26" fmla="+- 0 9178 8929"/>
                  <a:gd name="T27" fmla="*/ 9178 h 252"/>
                  <a:gd name="T28" fmla="+- 0 23542 23537"/>
                  <a:gd name="T29" fmla="*/ T28 w 230"/>
                  <a:gd name="T30" fmla="+- 0 9179 8929"/>
                  <a:gd name="T31" fmla="*/ 9179 h 252"/>
                  <a:gd name="T32" fmla="+- 0 23549 23537"/>
                  <a:gd name="T33" fmla="*/ T32 w 230"/>
                  <a:gd name="T34" fmla="+- 0 9180 8929"/>
                  <a:gd name="T35" fmla="*/ 9180 h 252"/>
                  <a:gd name="T36" fmla="+- 0 23553 23537"/>
                  <a:gd name="T37" fmla="*/ T36 w 230"/>
                  <a:gd name="T38" fmla="+- 0 9180 8929"/>
                  <a:gd name="T39" fmla="*/ 9180 h 252"/>
                  <a:gd name="T40" fmla="+- 0 23565 23537"/>
                  <a:gd name="T41" fmla="*/ T40 w 230"/>
                  <a:gd name="T42" fmla="+- 0 9180 8929"/>
                  <a:gd name="T43" fmla="*/ 9180 h 252"/>
                  <a:gd name="T44" fmla="+- 0 23587 23537"/>
                  <a:gd name="T45" fmla="*/ T44 w 230"/>
                  <a:gd name="T46" fmla="+- 0 9171 8929"/>
                  <a:gd name="T47" fmla="*/ 9171 h 252"/>
                  <a:gd name="T48" fmla="+- 0 23603 23537"/>
                  <a:gd name="T49" fmla="*/ T48 w 230"/>
                  <a:gd name="T50" fmla="+- 0 9122 8929"/>
                  <a:gd name="T51" fmla="*/ 9122 h 252"/>
                  <a:gd name="T52" fmla="+- 0 23750 23537"/>
                  <a:gd name="T53" fmla="*/ T52 w 230"/>
                  <a:gd name="T54" fmla="+- 0 9122 8929"/>
                  <a:gd name="T55" fmla="*/ 9122 h 252"/>
                  <a:gd name="T56" fmla="+- 0 23737 23537"/>
                  <a:gd name="T57" fmla="*/ T56 w 230"/>
                  <a:gd name="T58" fmla="+- 0 9083 8929"/>
                  <a:gd name="T59" fmla="*/ 9083 h 252"/>
                  <a:gd name="T60" fmla="+- 0 23614 23537"/>
                  <a:gd name="T61" fmla="*/ T60 w 230"/>
                  <a:gd name="T62" fmla="+- 0 9083 8929"/>
                  <a:gd name="T63" fmla="*/ 9083 h 252"/>
                  <a:gd name="T64" fmla="+- 0 23649 23537"/>
                  <a:gd name="T65" fmla="*/ T64 w 230"/>
                  <a:gd name="T66" fmla="+- 0 8978 8929"/>
                  <a:gd name="T67" fmla="*/ 8978 h 252"/>
                  <a:gd name="T68" fmla="+- 0 23700 23537"/>
                  <a:gd name="T69" fmla="*/ T68 w 230"/>
                  <a:gd name="T70" fmla="+- 0 8978 8929"/>
                  <a:gd name="T71" fmla="*/ 8978 h 252"/>
                  <a:gd name="T72" fmla="+- 0 23686 23537"/>
                  <a:gd name="T73" fmla="*/ T72 w 230"/>
                  <a:gd name="T74" fmla="+- 0 8939 8929"/>
                  <a:gd name="T75" fmla="*/ 8939 h 252"/>
                  <a:gd name="T76" fmla="+- 0 23686 23537"/>
                  <a:gd name="T77" fmla="*/ T76 w 230"/>
                  <a:gd name="T78" fmla="+- 0 8937 8929"/>
                  <a:gd name="T79" fmla="*/ 8937 h 252"/>
                  <a:gd name="T80" fmla="+- 0 23663 23537"/>
                  <a:gd name="T81" fmla="*/ T80 w 230"/>
                  <a:gd name="T82" fmla="+- 0 8929 8929"/>
                  <a:gd name="T83" fmla="*/ 8929 h 252"/>
                  <a:gd name="T84" fmla="+- 0 23657 23537"/>
                  <a:gd name="T85" fmla="*/ T84 w 230"/>
                  <a:gd name="T86" fmla="+- 0 8929 8929"/>
                  <a:gd name="T87" fmla="*/ 892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0" y="0"/>
                    </a:moveTo>
                    <a:lnTo>
                      <a:pt x="106" y="0"/>
                    </a:lnTo>
                    <a:lnTo>
                      <a:pt x="101" y="0"/>
                    </a:lnTo>
                    <a:lnTo>
                      <a:pt x="3" y="231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3" y="249"/>
                    </a:lnTo>
                    <a:lnTo>
                      <a:pt x="5" y="250"/>
                    </a:lnTo>
                    <a:lnTo>
                      <a:pt x="12" y="251"/>
                    </a:lnTo>
                    <a:lnTo>
                      <a:pt x="16" y="251"/>
                    </a:lnTo>
                    <a:lnTo>
                      <a:pt x="28" y="251"/>
                    </a:lnTo>
                    <a:lnTo>
                      <a:pt x="50" y="242"/>
                    </a:lnTo>
                    <a:lnTo>
                      <a:pt x="66" y="193"/>
                    </a:lnTo>
                    <a:lnTo>
                      <a:pt x="213" y="193"/>
                    </a:lnTo>
                    <a:lnTo>
                      <a:pt x="200" y="154"/>
                    </a:lnTo>
                    <a:lnTo>
                      <a:pt x="77" y="154"/>
                    </a:lnTo>
                    <a:lnTo>
                      <a:pt x="112" y="49"/>
                    </a:lnTo>
                    <a:lnTo>
                      <a:pt x="163" y="49"/>
                    </a:lnTo>
                    <a:lnTo>
                      <a:pt x="149" y="10"/>
                    </a:lnTo>
                    <a:lnTo>
                      <a:pt x="149" y="8"/>
                    </a:lnTo>
                    <a:lnTo>
                      <a:pt x="126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45" name="Freeform 2351"/>
              <p:cNvSpPr>
                <a:spLocks/>
              </p:cNvSpPr>
              <p:nvPr/>
            </p:nvSpPr>
            <p:spPr bwMode="auto">
              <a:xfrm>
                <a:off x="23537" y="8929"/>
                <a:ext cx="230" cy="252"/>
              </a:xfrm>
              <a:custGeom>
                <a:avLst/>
                <a:gdLst>
                  <a:gd name="T0" fmla="+- 0 23750 23537"/>
                  <a:gd name="T1" fmla="*/ T0 w 230"/>
                  <a:gd name="T2" fmla="+- 0 9122 8929"/>
                  <a:gd name="T3" fmla="*/ 9122 h 252"/>
                  <a:gd name="T4" fmla="+- 0 23696 23537"/>
                  <a:gd name="T5" fmla="*/ T4 w 230"/>
                  <a:gd name="T6" fmla="+- 0 9122 8929"/>
                  <a:gd name="T7" fmla="*/ 9122 h 252"/>
                  <a:gd name="T8" fmla="+- 0 23713 23537"/>
                  <a:gd name="T9" fmla="*/ T8 w 230"/>
                  <a:gd name="T10" fmla="+- 0 9172 8929"/>
                  <a:gd name="T11" fmla="*/ 9172 h 252"/>
                  <a:gd name="T12" fmla="+- 0 23713 23537"/>
                  <a:gd name="T13" fmla="*/ T12 w 230"/>
                  <a:gd name="T14" fmla="+- 0 9174 8929"/>
                  <a:gd name="T15" fmla="*/ 9174 h 252"/>
                  <a:gd name="T16" fmla="+- 0 23714 23537"/>
                  <a:gd name="T17" fmla="*/ T16 w 230"/>
                  <a:gd name="T18" fmla="+- 0 9175 8929"/>
                  <a:gd name="T19" fmla="*/ 9175 h 252"/>
                  <a:gd name="T20" fmla="+- 0 23715 23537"/>
                  <a:gd name="T21" fmla="*/ T20 w 230"/>
                  <a:gd name="T22" fmla="+- 0 9176 8929"/>
                  <a:gd name="T23" fmla="*/ 9176 h 252"/>
                  <a:gd name="T24" fmla="+- 0 23716 23537"/>
                  <a:gd name="T25" fmla="*/ T24 w 230"/>
                  <a:gd name="T26" fmla="+- 0 9178 8929"/>
                  <a:gd name="T27" fmla="*/ 9178 h 252"/>
                  <a:gd name="T28" fmla="+- 0 23736 23537"/>
                  <a:gd name="T29" fmla="*/ T28 w 230"/>
                  <a:gd name="T30" fmla="+- 0 9180 8929"/>
                  <a:gd name="T31" fmla="*/ 9180 h 252"/>
                  <a:gd name="T32" fmla="+- 0 23749 23537"/>
                  <a:gd name="T33" fmla="*/ T32 w 230"/>
                  <a:gd name="T34" fmla="+- 0 9180 8929"/>
                  <a:gd name="T35" fmla="*/ 9180 h 252"/>
                  <a:gd name="T36" fmla="+- 0 23767 23537"/>
                  <a:gd name="T37" fmla="*/ T36 w 230"/>
                  <a:gd name="T38" fmla="+- 0 9174 8929"/>
                  <a:gd name="T39" fmla="*/ 9174 h 252"/>
                  <a:gd name="T40" fmla="+- 0 23766 23537"/>
                  <a:gd name="T41" fmla="*/ T40 w 230"/>
                  <a:gd name="T42" fmla="+- 0 9169 8929"/>
                  <a:gd name="T43" fmla="*/ 9169 h 252"/>
                  <a:gd name="T44" fmla="+- 0 23765 23537"/>
                  <a:gd name="T45" fmla="*/ T44 w 230"/>
                  <a:gd name="T46" fmla="+- 0 9165 8929"/>
                  <a:gd name="T47" fmla="*/ 9165 h 252"/>
                  <a:gd name="T48" fmla="+- 0 23764 23537"/>
                  <a:gd name="T49" fmla="*/ T48 w 230"/>
                  <a:gd name="T50" fmla="+- 0 9160 8929"/>
                  <a:gd name="T51" fmla="*/ 9160 h 252"/>
                  <a:gd name="T52" fmla="+- 0 23750 23537"/>
                  <a:gd name="T53" fmla="*/ T52 w 230"/>
                  <a:gd name="T54" fmla="+- 0 9122 8929"/>
                  <a:gd name="T55" fmla="*/ 912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3" y="193"/>
                    </a:moveTo>
                    <a:lnTo>
                      <a:pt x="159" y="193"/>
                    </a:lnTo>
                    <a:lnTo>
                      <a:pt x="176" y="243"/>
                    </a:lnTo>
                    <a:lnTo>
                      <a:pt x="176" y="245"/>
                    </a:lnTo>
                    <a:lnTo>
                      <a:pt x="177" y="246"/>
                    </a:lnTo>
                    <a:lnTo>
                      <a:pt x="178" y="247"/>
                    </a:lnTo>
                    <a:lnTo>
                      <a:pt x="179" y="249"/>
                    </a:lnTo>
                    <a:lnTo>
                      <a:pt x="199" y="251"/>
                    </a:lnTo>
                    <a:lnTo>
                      <a:pt x="212" y="251"/>
                    </a:lnTo>
                    <a:lnTo>
                      <a:pt x="230" y="245"/>
                    </a:lnTo>
                    <a:lnTo>
                      <a:pt x="229" y="240"/>
                    </a:lnTo>
                    <a:lnTo>
                      <a:pt x="228" y="236"/>
                    </a:lnTo>
                    <a:lnTo>
                      <a:pt x="227" y="231"/>
                    </a:lnTo>
                    <a:lnTo>
                      <a:pt x="213" y="19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46" name="Freeform 2350"/>
              <p:cNvSpPr>
                <a:spLocks/>
              </p:cNvSpPr>
              <p:nvPr/>
            </p:nvSpPr>
            <p:spPr bwMode="auto">
              <a:xfrm>
                <a:off x="23537" y="8929"/>
                <a:ext cx="230" cy="252"/>
              </a:xfrm>
              <a:custGeom>
                <a:avLst/>
                <a:gdLst>
                  <a:gd name="T0" fmla="+- 0 23700 23537"/>
                  <a:gd name="T1" fmla="*/ T0 w 230"/>
                  <a:gd name="T2" fmla="+- 0 8978 8929"/>
                  <a:gd name="T3" fmla="*/ 8978 h 252"/>
                  <a:gd name="T4" fmla="+- 0 23649 23537"/>
                  <a:gd name="T5" fmla="*/ T4 w 230"/>
                  <a:gd name="T6" fmla="+- 0 8978 8929"/>
                  <a:gd name="T7" fmla="*/ 8978 h 252"/>
                  <a:gd name="T8" fmla="+- 0 23684 23537"/>
                  <a:gd name="T9" fmla="*/ T8 w 230"/>
                  <a:gd name="T10" fmla="+- 0 9083 8929"/>
                  <a:gd name="T11" fmla="*/ 9083 h 252"/>
                  <a:gd name="T12" fmla="+- 0 23737 23537"/>
                  <a:gd name="T13" fmla="*/ T12 w 230"/>
                  <a:gd name="T14" fmla="+- 0 9083 8929"/>
                  <a:gd name="T15" fmla="*/ 9083 h 252"/>
                  <a:gd name="T16" fmla="+- 0 23700 23537"/>
                  <a:gd name="T17" fmla="*/ T16 w 230"/>
                  <a:gd name="T18" fmla="+- 0 8978 8929"/>
                  <a:gd name="T19" fmla="*/ 897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2" y="49"/>
                    </a:lnTo>
                    <a:lnTo>
                      <a:pt x="147" y="154"/>
                    </a:lnTo>
                    <a:lnTo>
                      <a:pt x="200" y="154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4" name="Group 2347"/>
            <p:cNvGrpSpPr>
              <a:grpSpLocks/>
            </p:cNvGrpSpPr>
            <p:nvPr/>
          </p:nvGrpSpPr>
          <p:grpSpPr bwMode="auto">
            <a:xfrm>
              <a:off x="23798" y="9178"/>
              <a:ext cx="32" cy="2"/>
              <a:chOff x="23798" y="9178"/>
              <a:chExt cx="32" cy="2"/>
            </a:xfrm>
          </p:grpSpPr>
          <p:sp>
            <p:nvSpPr>
              <p:cNvPr id="6943" name="Freeform 2348"/>
              <p:cNvSpPr>
                <a:spLocks/>
              </p:cNvSpPr>
              <p:nvPr/>
            </p:nvSpPr>
            <p:spPr bwMode="auto">
              <a:xfrm>
                <a:off x="23798" y="9178"/>
                <a:ext cx="32" cy="2"/>
              </a:xfrm>
              <a:custGeom>
                <a:avLst/>
                <a:gdLst>
                  <a:gd name="T0" fmla="+- 0 23798 23798"/>
                  <a:gd name="T1" fmla="*/ T0 w 32"/>
                  <a:gd name="T2" fmla="+- 0 9179 9178"/>
                  <a:gd name="T3" fmla="*/ 9179 h 2"/>
                  <a:gd name="T4" fmla="+- 0 23830 23798"/>
                  <a:gd name="T5" fmla="*/ T4 w 32"/>
                  <a:gd name="T6" fmla="+- 0 9179 9178"/>
                  <a:gd name="T7" fmla="*/ 917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5" name="Group 2345"/>
            <p:cNvGrpSpPr>
              <a:grpSpLocks/>
            </p:cNvGrpSpPr>
            <p:nvPr/>
          </p:nvGrpSpPr>
          <p:grpSpPr bwMode="auto">
            <a:xfrm>
              <a:off x="23814" y="8936"/>
              <a:ext cx="2" cy="264"/>
              <a:chOff x="23814" y="8936"/>
              <a:chExt cx="2" cy="264"/>
            </a:xfrm>
          </p:grpSpPr>
          <p:sp>
            <p:nvSpPr>
              <p:cNvPr id="6942" name="Freeform 2346"/>
              <p:cNvSpPr>
                <a:spLocks/>
              </p:cNvSpPr>
              <p:nvPr/>
            </p:nvSpPr>
            <p:spPr bwMode="auto">
              <a:xfrm>
                <a:off x="23814" y="8936"/>
                <a:ext cx="2" cy="264"/>
              </a:xfrm>
              <a:custGeom>
                <a:avLst/>
                <a:gdLst>
                  <a:gd name="T0" fmla="+- 0 8936 8936"/>
                  <a:gd name="T1" fmla="*/ 8936 h 264"/>
                  <a:gd name="T2" fmla="+- 0 9201 8936"/>
                  <a:gd name="T3" fmla="*/ 9201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6" name="Group 2343"/>
            <p:cNvGrpSpPr>
              <a:grpSpLocks/>
            </p:cNvGrpSpPr>
            <p:nvPr/>
          </p:nvGrpSpPr>
          <p:grpSpPr bwMode="auto">
            <a:xfrm>
              <a:off x="23789" y="9050"/>
              <a:ext cx="195" cy="2"/>
              <a:chOff x="23789" y="9050"/>
              <a:chExt cx="195" cy="2"/>
            </a:xfrm>
          </p:grpSpPr>
          <p:sp>
            <p:nvSpPr>
              <p:cNvPr id="6941" name="Freeform 2344"/>
              <p:cNvSpPr>
                <a:spLocks/>
              </p:cNvSpPr>
              <p:nvPr/>
            </p:nvSpPr>
            <p:spPr bwMode="auto">
              <a:xfrm>
                <a:off x="23789" y="9050"/>
                <a:ext cx="195" cy="2"/>
              </a:xfrm>
              <a:custGeom>
                <a:avLst/>
                <a:gdLst>
                  <a:gd name="T0" fmla="+- 0 23789 23789"/>
                  <a:gd name="T1" fmla="*/ T0 w 195"/>
                  <a:gd name="T2" fmla="+- 0 23983 23789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7" name="Group 2341"/>
            <p:cNvGrpSpPr>
              <a:grpSpLocks/>
            </p:cNvGrpSpPr>
            <p:nvPr/>
          </p:nvGrpSpPr>
          <p:grpSpPr bwMode="auto">
            <a:xfrm>
              <a:off x="23789" y="8934"/>
              <a:ext cx="50" cy="2"/>
              <a:chOff x="23789" y="8934"/>
              <a:chExt cx="50" cy="2"/>
            </a:xfrm>
          </p:grpSpPr>
          <p:sp>
            <p:nvSpPr>
              <p:cNvPr id="6940" name="Freeform 2342"/>
              <p:cNvSpPr>
                <a:spLocks/>
              </p:cNvSpPr>
              <p:nvPr/>
            </p:nvSpPr>
            <p:spPr bwMode="auto">
              <a:xfrm>
                <a:off x="23789" y="8934"/>
                <a:ext cx="50" cy="2"/>
              </a:xfrm>
              <a:custGeom>
                <a:avLst/>
                <a:gdLst>
                  <a:gd name="T0" fmla="+- 0 23789 23789"/>
                  <a:gd name="T1" fmla="*/ T0 w 50"/>
                  <a:gd name="T2" fmla="+- 0 23839 23789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0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8" name="Group 2339"/>
            <p:cNvGrpSpPr>
              <a:grpSpLocks/>
            </p:cNvGrpSpPr>
            <p:nvPr/>
          </p:nvGrpSpPr>
          <p:grpSpPr bwMode="auto">
            <a:xfrm>
              <a:off x="23793" y="8930"/>
              <a:ext cx="42" cy="2"/>
              <a:chOff x="23793" y="8930"/>
              <a:chExt cx="42" cy="2"/>
            </a:xfrm>
          </p:grpSpPr>
          <p:sp>
            <p:nvSpPr>
              <p:cNvPr id="6939" name="Freeform 2340"/>
              <p:cNvSpPr>
                <a:spLocks/>
              </p:cNvSpPr>
              <p:nvPr/>
            </p:nvSpPr>
            <p:spPr bwMode="auto">
              <a:xfrm>
                <a:off x="23793" y="8930"/>
                <a:ext cx="42" cy="2"/>
              </a:xfrm>
              <a:custGeom>
                <a:avLst/>
                <a:gdLst>
                  <a:gd name="T0" fmla="+- 0 23793 23793"/>
                  <a:gd name="T1" fmla="*/ T0 w 42"/>
                  <a:gd name="T2" fmla="+- 0 23835 23793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2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19" name="Group 2337"/>
            <p:cNvGrpSpPr>
              <a:grpSpLocks/>
            </p:cNvGrpSpPr>
            <p:nvPr/>
          </p:nvGrpSpPr>
          <p:grpSpPr bwMode="auto">
            <a:xfrm>
              <a:off x="23942" y="9178"/>
              <a:ext cx="32" cy="2"/>
              <a:chOff x="23942" y="9178"/>
              <a:chExt cx="32" cy="2"/>
            </a:xfrm>
          </p:grpSpPr>
          <p:sp>
            <p:nvSpPr>
              <p:cNvPr id="6938" name="Freeform 2338"/>
              <p:cNvSpPr>
                <a:spLocks/>
              </p:cNvSpPr>
              <p:nvPr/>
            </p:nvSpPr>
            <p:spPr bwMode="auto">
              <a:xfrm>
                <a:off x="23942" y="9178"/>
                <a:ext cx="32" cy="2"/>
              </a:xfrm>
              <a:custGeom>
                <a:avLst/>
                <a:gdLst>
                  <a:gd name="T0" fmla="+- 0 23942 23942"/>
                  <a:gd name="T1" fmla="*/ T0 w 32"/>
                  <a:gd name="T2" fmla="+- 0 9179 9178"/>
                  <a:gd name="T3" fmla="*/ 9179 h 2"/>
                  <a:gd name="T4" fmla="+- 0 23974 23942"/>
                  <a:gd name="T5" fmla="*/ T4 w 32"/>
                  <a:gd name="T6" fmla="+- 0 9179 9178"/>
                  <a:gd name="T7" fmla="*/ 917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0" name="Group 2335"/>
            <p:cNvGrpSpPr>
              <a:grpSpLocks/>
            </p:cNvGrpSpPr>
            <p:nvPr/>
          </p:nvGrpSpPr>
          <p:grpSpPr bwMode="auto">
            <a:xfrm>
              <a:off x="23958" y="8936"/>
              <a:ext cx="2" cy="264"/>
              <a:chOff x="23958" y="8936"/>
              <a:chExt cx="2" cy="264"/>
            </a:xfrm>
          </p:grpSpPr>
          <p:sp>
            <p:nvSpPr>
              <p:cNvPr id="6937" name="Freeform 2336"/>
              <p:cNvSpPr>
                <a:spLocks/>
              </p:cNvSpPr>
              <p:nvPr/>
            </p:nvSpPr>
            <p:spPr bwMode="auto">
              <a:xfrm>
                <a:off x="23958" y="8936"/>
                <a:ext cx="2" cy="264"/>
              </a:xfrm>
              <a:custGeom>
                <a:avLst/>
                <a:gdLst>
                  <a:gd name="T0" fmla="+- 0 8936 8936"/>
                  <a:gd name="T1" fmla="*/ 8936 h 264"/>
                  <a:gd name="T2" fmla="+- 0 9201 8936"/>
                  <a:gd name="T3" fmla="*/ 9201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1" name="Group 2333"/>
            <p:cNvGrpSpPr>
              <a:grpSpLocks/>
            </p:cNvGrpSpPr>
            <p:nvPr/>
          </p:nvGrpSpPr>
          <p:grpSpPr bwMode="auto">
            <a:xfrm>
              <a:off x="23933" y="8934"/>
              <a:ext cx="259" cy="2"/>
              <a:chOff x="23933" y="8934"/>
              <a:chExt cx="259" cy="2"/>
            </a:xfrm>
          </p:grpSpPr>
          <p:sp>
            <p:nvSpPr>
              <p:cNvPr id="6936" name="Freeform 2334"/>
              <p:cNvSpPr>
                <a:spLocks/>
              </p:cNvSpPr>
              <p:nvPr/>
            </p:nvSpPr>
            <p:spPr bwMode="auto">
              <a:xfrm>
                <a:off x="23933" y="8934"/>
                <a:ext cx="259" cy="2"/>
              </a:xfrm>
              <a:custGeom>
                <a:avLst/>
                <a:gdLst>
                  <a:gd name="T0" fmla="+- 0 23933 23933"/>
                  <a:gd name="T1" fmla="*/ T0 w 259"/>
                  <a:gd name="T2" fmla="+- 0 24192 23933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2" name="Group 2331"/>
            <p:cNvGrpSpPr>
              <a:grpSpLocks/>
            </p:cNvGrpSpPr>
            <p:nvPr/>
          </p:nvGrpSpPr>
          <p:grpSpPr bwMode="auto">
            <a:xfrm>
              <a:off x="23937" y="8930"/>
              <a:ext cx="253" cy="2"/>
              <a:chOff x="23937" y="8930"/>
              <a:chExt cx="253" cy="2"/>
            </a:xfrm>
          </p:grpSpPr>
          <p:sp>
            <p:nvSpPr>
              <p:cNvPr id="6935" name="Freeform 2332"/>
              <p:cNvSpPr>
                <a:spLocks/>
              </p:cNvSpPr>
              <p:nvPr/>
            </p:nvSpPr>
            <p:spPr bwMode="auto">
              <a:xfrm>
                <a:off x="23937" y="8930"/>
                <a:ext cx="253" cy="2"/>
              </a:xfrm>
              <a:custGeom>
                <a:avLst/>
                <a:gdLst>
                  <a:gd name="T0" fmla="+- 0 23937 23937"/>
                  <a:gd name="T1" fmla="*/ T0 w 253"/>
                  <a:gd name="T2" fmla="+- 0 24190 23937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3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3" name="Group 2329"/>
            <p:cNvGrpSpPr>
              <a:grpSpLocks/>
            </p:cNvGrpSpPr>
            <p:nvPr/>
          </p:nvGrpSpPr>
          <p:grpSpPr bwMode="auto">
            <a:xfrm>
              <a:off x="24077" y="9179"/>
              <a:ext cx="43" cy="2"/>
              <a:chOff x="24077" y="9179"/>
              <a:chExt cx="43" cy="2"/>
            </a:xfrm>
          </p:grpSpPr>
          <p:sp>
            <p:nvSpPr>
              <p:cNvPr id="6934" name="Freeform 2330"/>
              <p:cNvSpPr>
                <a:spLocks/>
              </p:cNvSpPr>
              <p:nvPr/>
            </p:nvSpPr>
            <p:spPr bwMode="auto">
              <a:xfrm>
                <a:off x="24077" y="9179"/>
                <a:ext cx="43" cy="2"/>
              </a:xfrm>
              <a:custGeom>
                <a:avLst/>
                <a:gdLst>
                  <a:gd name="T0" fmla="+- 0 24077 24077"/>
                  <a:gd name="T1" fmla="*/ T0 w 43"/>
                  <a:gd name="T2" fmla="+- 0 24120 24077"/>
                  <a:gd name="T3" fmla="*/ T2 w 4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3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4" name="Group 2327"/>
            <p:cNvGrpSpPr>
              <a:grpSpLocks/>
            </p:cNvGrpSpPr>
            <p:nvPr/>
          </p:nvGrpSpPr>
          <p:grpSpPr bwMode="auto">
            <a:xfrm>
              <a:off x="24098" y="8971"/>
              <a:ext cx="2" cy="230"/>
              <a:chOff x="24098" y="8971"/>
              <a:chExt cx="2" cy="230"/>
            </a:xfrm>
          </p:grpSpPr>
          <p:sp>
            <p:nvSpPr>
              <p:cNvPr id="6933" name="Freeform 2328"/>
              <p:cNvSpPr>
                <a:spLocks/>
              </p:cNvSpPr>
              <p:nvPr/>
            </p:nvSpPr>
            <p:spPr bwMode="auto">
              <a:xfrm>
                <a:off x="24098" y="8971"/>
                <a:ext cx="2" cy="230"/>
              </a:xfrm>
              <a:custGeom>
                <a:avLst/>
                <a:gdLst>
                  <a:gd name="T0" fmla="+- 0 8971 8971"/>
                  <a:gd name="T1" fmla="*/ 8971 h 230"/>
                  <a:gd name="T2" fmla="+- 0 9201 8971"/>
                  <a:gd name="T3" fmla="*/ 9201 h 23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0">
                    <a:moveTo>
                      <a:pt x="0" y="0"/>
                    </a:moveTo>
                    <a:lnTo>
                      <a:pt x="0" y="230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5" name="Group 2325"/>
            <p:cNvGrpSpPr>
              <a:grpSpLocks/>
            </p:cNvGrpSpPr>
            <p:nvPr/>
          </p:nvGrpSpPr>
          <p:grpSpPr bwMode="auto">
            <a:xfrm>
              <a:off x="24003" y="8962"/>
              <a:ext cx="191" cy="2"/>
              <a:chOff x="24003" y="8962"/>
              <a:chExt cx="191" cy="2"/>
            </a:xfrm>
          </p:grpSpPr>
          <p:sp>
            <p:nvSpPr>
              <p:cNvPr id="6932" name="Freeform 2326"/>
              <p:cNvSpPr>
                <a:spLocks/>
              </p:cNvSpPr>
              <p:nvPr/>
            </p:nvSpPr>
            <p:spPr bwMode="auto">
              <a:xfrm>
                <a:off x="24003" y="8962"/>
                <a:ext cx="191" cy="2"/>
              </a:xfrm>
              <a:custGeom>
                <a:avLst/>
                <a:gdLst>
                  <a:gd name="T0" fmla="+- 0 24003 24003"/>
                  <a:gd name="T1" fmla="*/ T0 w 191"/>
                  <a:gd name="T2" fmla="+- 0 24193 24003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1270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6" name="Group 2323"/>
            <p:cNvGrpSpPr>
              <a:grpSpLocks/>
            </p:cNvGrpSpPr>
            <p:nvPr/>
          </p:nvGrpSpPr>
          <p:grpSpPr bwMode="auto">
            <a:xfrm>
              <a:off x="24003" y="8942"/>
              <a:ext cx="190" cy="2"/>
              <a:chOff x="24003" y="8942"/>
              <a:chExt cx="190" cy="2"/>
            </a:xfrm>
          </p:grpSpPr>
          <p:sp>
            <p:nvSpPr>
              <p:cNvPr id="6931" name="Freeform 2324"/>
              <p:cNvSpPr>
                <a:spLocks/>
              </p:cNvSpPr>
              <p:nvPr/>
            </p:nvSpPr>
            <p:spPr bwMode="auto">
              <a:xfrm>
                <a:off x="24003" y="8942"/>
                <a:ext cx="190" cy="2"/>
              </a:xfrm>
              <a:custGeom>
                <a:avLst/>
                <a:gdLst>
                  <a:gd name="T0" fmla="+- 0 24003 24003"/>
                  <a:gd name="T1" fmla="*/ T0 w 190"/>
                  <a:gd name="T2" fmla="+- 0 24193 24003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762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27" name="Group 2319"/>
            <p:cNvGrpSpPr>
              <a:grpSpLocks/>
            </p:cNvGrpSpPr>
            <p:nvPr/>
          </p:nvGrpSpPr>
          <p:grpSpPr bwMode="auto">
            <a:xfrm>
              <a:off x="24213" y="8929"/>
              <a:ext cx="261" cy="252"/>
              <a:chOff x="24213" y="8929"/>
              <a:chExt cx="261" cy="252"/>
            </a:xfrm>
          </p:grpSpPr>
          <p:sp>
            <p:nvSpPr>
              <p:cNvPr id="6928" name="Freeform 2322"/>
              <p:cNvSpPr>
                <a:spLocks/>
              </p:cNvSpPr>
              <p:nvPr/>
            </p:nvSpPr>
            <p:spPr bwMode="auto">
              <a:xfrm>
                <a:off x="24213" y="8929"/>
                <a:ext cx="261" cy="252"/>
              </a:xfrm>
              <a:custGeom>
                <a:avLst/>
                <a:gdLst>
                  <a:gd name="T0" fmla="+- 0 24453 24213"/>
                  <a:gd name="T1" fmla="*/ T0 w 261"/>
                  <a:gd name="T2" fmla="+- 0 8929 8929"/>
                  <a:gd name="T3" fmla="*/ 8929 h 252"/>
                  <a:gd name="T4" fmla="+- 0 24443 24213"/>
                  <a:gd name="T5" fmla="*/ T4 w 261"/>
                  <a:gd name="T6" fmla="+- 0 8929 8929"/>
                  <a:gd name="T7" fmla="*/ 8929 h 252"/>
                  <a:gd name="T8" fmla="+- 0 24439 24213"/>
                  <a:gd name="T9" fmla="*/ T8 w 261"/>
                  <a:gd name="T10" fmla="+- 0 8929 8929"/>
                  <a:gd name="T11" fmla="*/ 8929 h 252"/>
                  <a:gd name="T12" fmla="+- 0 24424 24213"/>
                  <a:gd name="T13" fmla="*/ T12 w 261"/>
                  <a:gd name="T14" fmla="+- 0 8933 8929"/>
                  <a:gd name="T15" fmla="*/ 8933 h 252"/>
                  <a:gd name="T16" fmla="+- 0 24423 24213"/>
                  <a:gd name="T17" fmla="*/ T16 w 261"/>
                  <a:gd name="T18" fmla="+- 0 8934 8929"/>
                  <a:gd name="T19" fmla="*/ 8934 h 252"/>
                  <a:gd name="T20" fmla="+- 0 24423 24213"/>
                  <a:gd name="T21" fmla="*/ T20 w 261"/>
                  <a:gd name="T22" fmla="+- 0 8935 8929"/>
                  <a:gd name="T23" fmla="*/ 8935 h 252"/>
                  <a:gd name="T24" fmla="+- 0 24423 24213"/>
                  <a:gd name="T25" fmla="*/ T24 w 261"/>
                  <a:gd name="T26" fmla="+- 0 9174 8929"/>
                  <a:gd name="T27" fmla="*/ 9174 h 252"/>
                  <a:gd name="T28" fmla="+- 0 24423 24213"/>
                  <a:gd name="T29" fmla="*/ T28 w 261"/>
                  <a:gd name="T30" fmla="+- 0 9175 8929"/>
                  <a:gd name="T31" fmla="*/ 9175 h 252"/>
                  <a:gd name="T32" fmla="+- 0 24424 24213"/>
                  <a:gd name="T33" fmla="*/ T32 w 261"/>
                  <a:gd name="T34" fmla="+- 0 9176 8929"/>
                  <a:gd name="T35" fmla="*/ 9176 h 252"/>
                  <a:gd name="T36" fmla="+- 0 24425 24213"/>
                  <a:gd name="T37" fmla="*/ T36 w 261"/>
                  <a:gd name="T38" fmla="+- 0 9177 8929"/>
                  <a:gd name="T39" fmla="*/ 9177 h 252"/>
                  <a:gd name="T40" fmla="+- 0 24443 24213"/>
                  <a:gd name="T41" fmla="*/ T40 w 261"/>
                  <a:gd name="T42" fmla="+- 0 9180 8929"/>
                  <a:gd name="T43" fmla="*/ 9180 h 252"/>
                  <a:gd name="T44" fmla="+- 0 24453 24213"/>
                  <a:gd name="T45" fmla="*/ T44 w 261"/>
                  <a:gd name="T46" fmla="+- 0 9180 8929"/>
                  <a:gd name="T47" fmla="*/ 9180 h 252"/>
                  <a:gd name="T48" fmla="+- 0 24474 24213"/>
                  <a:gd name="T49" fmla="*/ T48 w 261"/>
                  <a:gd name="T50" fmla="+- 0 9174 8929"/>
                  <a:gd name="T51" fmla="*/ 9174 h 252"/>
                  <a:gd name="T52" fmla="+- 0 24474 24213"/>
                  <a:gd name="T53" fmla="*/ T52 w 261"/>
                  <a:gd name="T54" fmla="+- 0 8935 8929"/>
                  <a:gd name="T55" fmla="*/ 8935 h 252"/>
                  <a:gd name="T56" fmla="+- 0 24457 24213"/>
                  <a:gd name="T57" fmla="*/ T56 w 261"/>
                  <a:gd name="T58" fmla="+- 0 8929 8929"/>
                  <a:gd name="T59" fmla="*/ 8929 h 252"/>
                  <a:gd name="T60" fmla="+- 0 24453 24213"/>
                  <a:gd name="T61" fmla="*/ T60 w 261"/>
                  <a:gd name="T62" fmla="+- 0 8929 8929"/>
                  <a:gd name="T63" fmla="*/ 892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10" y="6"/>
                    </a:lnTo>
                    <a:lnTo>
                      <a:pt x="210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2" y="248"/>
                    </a:lnTo>
                    <a:lnTo>
                      <a:pt x="230" y="251"/>
                    </a:lnTo>
                    <a:lnTo>
                      <a:pt x="240" y="251"/>
                    </a:lnTo>
                    <a:lnTo>
                      <a:pt x="261" y="245"/>
                    </a:lnTo>
                    <a:lnTo>
                      <a:pt x="261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29" name="Freeform 2321"/>
              <p:cNvSpPr>
                <a:spLocks/>
              </p:cNvSpPr>
              <p:nvPr/>
            </p:nvSpPr>
            <p:spPr bwMode="auto">
              <a:xfrm>
                <a:off x="24213" y="8929"/>
                <a:ext cx="261" cy="252"/>
              </a:xfrm>
              <a:custGeom>
                <a:avLst/>
                <a:gdLst>
                  <a:gd name="T0" fmla="+- 0 24243 24213"/>
                  <a:gd name="T1" fmla="*/ T0 w 261"/>
                  <a:gd name="T2" fmla="+- 0 8929 8929"/>
                  <a:gd name="T3" fmla="*/ 8929 h 252"/>
                  <a:gd name="T4" fmla="+- 0 24234 24213"/>
                  <a:gd name="T5" fmla="*/ T4 w 261"/>
                  <a:gd name="T6" fmla="+- 0 8929 8929"/>
                  <a:gd name="T7" fmla="*/ 8929 h 252"/>
                  <a:gd name="T8" fmla="+- 0 24230 24213"/>
                  <a:gd name="T9" fmla="*/ T8 w 261"/>
                  <a:gd name="T10" fmla="+- 0 8929 8929"/>
                  <a:gd name="T11" fmla="*/ 8929 h 252"/>
                  <a:gd name="T12" fmla="+- 0 24214 24213"/>
                  <a:gd name="T13" fmla="*/ T12 w 261"/>
                  <a:gd name="T14" fmla="+- 0 8933 8929"/>
                  <a:gd name="T15" fmla="*/ 8933 h 252"/>
                  <a:gd name="T16" fmla="+- 0 24213 24213"/>
                  <a:gd name="T17" fmla="*/ T16 w 261"/>
                  <a:gd name="T18" fmla="+- 0 8934 8929"/>
                  <a:gd name="T19" fmla="*/ 8934 h 252"/>
                  <a:gd name="T20" fmla="+- 0 24213 24213"/>
                  <a:gd name="T21" fmla="*/ T20 w 261"/>
                  <a:gd name="T22" fmla="+- 0 8935 8929"/>
                  <a:gd name="T23" fmla="*/ 8935 h 252"/>
                  <a:gd name="T24" fmla="+- 0 24213 24213"/>
                  <a:gd name="T25" fmla="*/ T24 w 261"/>
                  <a:gd name="T26" fmla="+- 0 9166 8929"/>
                  <a:gd name="T27" fmla="*/ 9166 h 252"/>
                  <a:gd name="T28" fmla="+- 0 24213 24213"/>
                  <a:gd name="T29" fmla="*/ T28 w 261"/>
                  <a:gd name="T30" fmla="+- 0 9168 8929"/>
                  <a:gd name="T31" fmla="*/ 9168 h 252"/>
                  <a:gd name="T32" fmla="+- 0 24214 24213"/>
                  <a:gd name="T33" fmla="*/ T32 w 261"/>
                  <a:gd name="T34" fmla="+- 0 9170 8929"/>
                  <a:gd name="T35" fmla="*/ 9170 h 252"/>
                  <a:gd name="T36" fmla="+- 0 24215 24213"/>
                  <a:gd name="T37" fmla="*/ T36 w 261"/>
                  <a:gd name="T38" fmla="+- 0 9172 8929"/>
                  <a:gd name="T39" fmla="*/ 9172 h 252"/>
                  <a:gd name="T40" fmla="+- 0 24226 24213"/>
                  <a:gd name="T41" fmla="*/ T40 w 261"/>
                  <a:gd name="T42" fmla="+- 0 9179 8929"/>
                  <a:gd name="T43" fmla="*/ 9179 h 252"/>
                  <a:gd name="T44" fmla="+- 0 24229 24213"/>
                  <a:gd name="T45" fmla="*/ T44 w 261"/>
                  <a:gd name="T46" fmla="+- 0 9179 8929"/>
                  <a:gd name="T47" fmla="*/ 9179 h 252"/>
                  <a:gd name="T48" fmla="+- 0 24302 24213"/>
                  <a:gd name="T49" fmla="*/ T48 w 261"/>
                  <a:gd name="T50" fmla="+- 0 9179 8929"/>
                  <a:gd name="T51" fmla="*/ 9179 h 252"/>
                  <a:gd name="T52" fmla="+- 0 24362 24213"/>
                  <a:gd name="T53" fmla="*/ T52 w 261"/>
                  <a:gd name="T54" fmla="+- 0 9162 8929"/>
                  <a:gd name="T55" fmla="*/ 9162 h 252"/>
                  <a:gd name="T56" fmla="+- 0 24383 24213"/>
                  <a:gd name="T57" fmla="*/ T56 w 261"/>
                  <a:gd name="T58" fmla="+- 0 9140 8929"/>
                  <a:gd name="T59" fmla="*/ 9140 h 252"/>
                  <a:gd name="T60" fmla="+- 0 24264 24213"/>
                  <a:gd name="T61" fmla="*/ T60 w 261"/>
                  <a:gd name="T62" fmla="+- 0 9140 8929"/>
                  <a:gd name="T63" fmla="*/ 9140 h 252"/>
                  <a:gd name="T64" fmla="+- 0 24264 24213"/>
                  <a:gd name="T65" fmla="*/ T64 w 261"/>
                  <a:gd name="T66" fmla="+- 0 9061 8929"/>
                  <a:gd name="T67" fmla="*/ 9061 h 252"/>
                  <a:gd name="T68" fmla="+- 0 24384 24213"/>
                  <a:gd name="T69" fmla="*/ T68 w 261"/>
                  <a:gd name="T70" fmla="+- 0 9061 8929"/>
                  <a:gd name="T71" fmla="*/ 9061 h 252"/>
                  <a:gd name="T72" fmla="+- 0 24382 24213"/>
                  <a:gd name="T73" fmla="*/ T72 w 261"/>
                  <a:gd name="T74" fmla="+- 0 9056 8929"/>
                  <a:gd name="T75" fmla="*/ 9056 h 252"/>
                  <a:gd name="T76" fmla="+- 0 24318 24213"/>
                  <a:gd name="T77" fmla="*/ T76 w 261"/>
                  <a:gd name="T78" fmla="+- 0 9024 8929"/>
                  <a:gd name="T79" fmla="*/ 9024 h 252"/>
                  <a:gd name="T80" fmla="+- 0 24295 24213"/>
                  <a:gd name="T81" fmla="*/ T80 w 261"/>
                  <a:gd name="T82" fmla="+- 0 9023 8929"/>
                  <a:gd name="T83" fmla="*/ 9023 h 252"/>
                  <a:gd name="T84" fmla="+- 0 24264 24213"/>
                  <a:gd name="T85" fmla="*/ T84 w 261"/>
                  <a:gd name="T86" fmla="+- 0 9023 8929"/>
                  <a:gd name="T87" fmla="*/ 9023 h 252"/>
                  <a:gd name="T88" fmla="+- 0 24264 24213"/>
                  <a:gd name="T89" fmla="*/ T88 w 261"/>
                  <a:gd name="T90" fmla="+- 0 8935 8929"/>
                  <a:gd name="T91" fmla="*/ 8935 h 252"/>
                  <a:gd name="T92" fmla="+- 0 24248 24213"/>
                  <a:gd name="T93" fmla="*/ T92 w 261"/>
                  <a:gd name="T94" fmla="+- 0 8929 8929"/>
                  <a:gd name="T95" fmla="*/ 8929 h 252"/>
                  <a:gd name="T96" fmla="+- 0 24243 24213"/>
                  <a:gd name="T97" fmla="*/ T96 w 261"/>
                  <a:gd name="T98" fmla="+- 0 8929 8929"/>
                  <a:gd name="T99" fmla="*/ 892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1" y="241"/>
                    </a:lnTo>
                    <a:lnTo>
                      <a:pt x="2" y="243"/>
                    </a:lnTo>
                    <a:lnTo>
                      <a:pt x="13" y="250"/>
                    </a:lnTo>
                    <a:lnTo>
                      <a:pt x="16" y="250"/>
                    </a:lnTo>
                    <a:lnTo>
                      <a:pt x="89" y="250"/>
                    </a:lnTo>
                    <a:lnTo>
                      <a:pt x="149" y="233"/>
                    </a:lnTo>
                    <a:lnTo>
                      <a:pt x="170" y="211"/>
                    </a:lnTo>
                    <a:lnTo>
                      <a:pt x="51" y="211"/>
                    </a:lnTo>
                    <a:lnTo>
                      <a:pt x="51" y="132"/>
                    </a:lnTo>
                    <a:lnTo>
                      <a:pt x="171" y="132"/>
                    </a:lnTo>
                    <a:lnTo>
                      <a:pt x="169" y="127"/>
                    </a:lnTo>
                    <a:lnTo>
                      <a:pt x="105" y="95"/>
                    </a:lnTo>
                    <a:lnTo>
                      <a:pt x="82" y="94"/>
                    </a:lnTo>
                    <a:lnTo>
                      <a:pt x="51" y="94"/>
                    </a:lnTo>
                    <a:lnTo>
                      <a:pt x="51" y="6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930" name="Freeform 2320"/>
              <p:cNvSpPr>
                <a:spLocks/>
              </p:cNvSpPr>
              <p:nvPr/>
            </p:nvSpPr>
            <p:spPr bwMode="auto">
              <a:xfrm>
                <a:off x="24213" y="8929"/>
                <a:ext cx="261" cy="252"/>
              </a:xfrm>
              <a:custGeom>
                <a:avLst/>
                <a:gdLst>
                  <a:gd name="T0" fmla="+- 0 24384 24213"/>
                  <a:gd name="T1" fmla="*/ T0 w 261"/>
                  <a:gd name="T2" fmla="+- 0 9061 8929"/>
                  <a:gd name="T3" fmla="*/ 9061 h 252"/>
                  <a:gd name="T4" fmla="+- 0 24301 24213"/>
                  <a:gd name="T5" fmla="*/ T4 w 261"/>
                  <a:gd name="T6" fmla="+- 0 9061 8929"/>
                  <a:gd name="T7" fmla="*/ 9061 h 252"/>
                  <a:gd name="T8" fmla="+- 0 24310 24213"/>
                  <a:gd name="T9" fmla="*/ T8 w 261"/>
                  <a:gd name="T10" fmla="+- 0 9062 8929"/>
                  <a:gd name="T11" fmla="*/ 9062 h 252"/>
                  <a:gd name="T12" fmla="+- 0 24321 24213"/>
                  <a:gd name="T13" fmla="*/ T12 w 261"/>
                  <a:gd name="T14" fmla="+- 0 9066 8929"/>
                  <a:gd name="T15" fmla="*/ 9066 h 252"/>
                  <a:gd name="T16" fmla="+- 0 24341 24213"/>
                  <a:gd name="T17" fmla="*/ T16 w 261"/>
                  <a:gd name="T18" fmla="+- 0 9095 8929"/>
                  <a:gd name="T19" fmla="*/ 9095 h 252"/>
                  <a:gd name="T20" fmla="+- 0 24341 24213"/>
                  <a:gd name="T21" fmla="*/ T20 w 261"/>
                  <a:gd name="T22" fmla="+- 0 9106 8929"/>
                  <a:gd name="T23" fmla="*/ 9106 h 252"/>
                  <a:gd name="T24" fmla="+- 0 24302 24213"/>
                  <a:gd name="T25" fmla="*/ T24 w 261"/>
                  <a:gd name="T26" fmla="+- 0 9140 8929"/>
                  <a:gd name="T27" fmla="*/ 9140 h 252"/>
                  <a:gd name="T28" fmla="+- 0 24383 24213"/>
                  <a:gd name="T29" fmla="*/ T28 w 261"/>
                  <a:gd name="T30" fmla="+- 0 9140 8929"/>
                  <a:gd name="T31" fmla="*/ 9140 h 252"/>
                  <a:gd name="T32" fmla="+- 0 24383 24213"/>
                  <a:gd name="T33" fmla="*/ T32 w 261"/>
                  <a:gd name="T34" fmla="+- 0 9139 8929"/>
                  <a:gd name="T35" fmla="*/ 9139 h 252"/>
                  <a:gd name="T36" fmla="+- 0 24387 24213"/>
                  <a:gd name="T37" fmla="*/ T36 w 261"/>
                  <a:gd name="T38" fmla="+- 0 9129 8929"/>
                  <a:gd name="T39" fmla="*/ 9129 h 252"/>
                  <a:gd name="T40" fmla="+- 0 24391 24213"/>
                  <a:gd name="T41" fmla="*/ T40 w 261"/>
                  <a:gd name="T42" fmla="+- 0 9120 8929"/>
                  <a:gd name="T43" fmla="*/ 9120 h 252"/>
                  <a:gd name="T44" fmla="+- 0 24393 24213"/>
                  <a:gd name="T45" fmla="*/ T44 w 261"/>
                  <a:gd name="T46" fmla="+- 0 9109 8929"/>
                  <a:gd name="T47" fmla="*/ 9109 h 252"/>
                  <a:gd name="T48" fmla="+- 0 24393 24213"/>
                  <a:gd name="T49" fmla="*/ T48 w 261"/>
                  <a:gd name="T50" fmla="+- 0 9085 8929"/>
                  <a:gd name="T51" fmla="*/ 9085 h 252"/>
                  <a:gd name="T52" fmla="+- 0 24390 24213"/>
                  <a:gd name="T53" fmla="*/ T52 w 261"/>
                  <a:gd name="T54" fmla="+- 0 9075 8929"/>
                  <a:gd name="T55" fmla="*/ 9075 h 252"/>
                  <a:gd name="T56" fmla="+- 0 24384 24213"/>
                  <a:gd name="T57" fmla="*/ T56 w 261"/>
                  <a:gd name="T58" fmla="+- 0 9061 8929"/>
                  <a:gd name="T59" fmla="*/ 906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8" y="132"/>
                    </a:lnTo>
                    <a:lnTo>
                      <a:pt x="97" y="133"/>
                    </a:lnTo>
                    <a:lnTo>
                      <a:pt x="108" y="137"/>
                    </a:lnTo>
                    <a:lnTo>
                      <a:pt x="128" y="166"/>
                    </a:lnTo>
                    <a:lnTo>
                      <a:pt x="128" y="177"/>
                    </a:lnTo>
                    <a:lnTo>
                      <a:pt x="89" y="211"/>
                    </a:lnTo>
                    <a:lnTo>
                      <a:pt x="170" y="211"/>
                    </a:lnTo>
                    <a:lnTo>
                      <a:pt x="170" y="210"/>
                    </a:lnTo>
                    <a:lnTo>
                      <a:pt x="174" y="200"/>
                    </a:lnTo>
                    <a:lnTo>
                      <a:pt x="178" y="191"/>
                    </a:lnTo>
                    <a:lnTo>
                      <a:pt x="180" y="180"/>
                    </a:lnTo>
                    <a:lnTo>
                      <a:pt x="180" y="156"/>
                    </a:lnTo>
                    <a:lnTo>
                      <a:pt x="177" y="146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972" name="Group 2238"/>
          <p:cNvGrpSpPr>
            <a:grpSpLocks/>
          </p:cNvGrpSpPr>
          <p:nvPr/>
        </p:nvGrpSpPr>
        <p:grpSpPr bwMode="auto">
          <a:xfrm>
            <a:off x="13188950" y="3298825"/>
            <a:ext cx="1260475" cy="246063"/>
            <a:chOff x="20771" y="4474"/>
            <a:chExt cx="1985" cy="388"/>
          </a:xfrm>
        </p:grpSpPr>
        <p:grpSp>
          <p:nvGrpSpPr>
            <p:cNvPr id="6973" name="Group 2316"/>
            <p:cNvGrpSpPr>
              <a:grpSpLocks/>
            </p:cNvGrpSpPr>
            <p:nvPr/>
          </p:nvGrpSpPr>
          <p:grpSpPr bwMode="auto">
            <a:xfrm>
              <a:off x="20780" y="4562"/>
              <a:ext cx="254" cy="254"/>
              <a:chOff x="20780" y="4562"/>
              <a:chExt cx="254" cy="254"/>
            </a:xfrm>
          </p:grpSpPr>
          <p:sp>
            <p:nvSpPr>
              <p:cNvPr id="7051" name="Freeform 2317"/>
              <p:cNvSpPr>
                <a:spLocks/>
              </p:cNvSpPr>
              <p:nvPr/>
            </p:nvSpPr>
            <p:spPr bwMode="auto">
              <a:xfrm>
                <a:off x="20780" y="4562"/>
                <a:ext cx="254" cy="254"/>
              </a:xfrm>
              <a:custGeom>
                <a:avLst/>
                <a:gdLst>
                  <a:gd name="T0" fmla="+- 0 21034 20780"/>
                  <a:gd name="T1" fmla="*/ T0 w 254"/>
                  <a:gd name="T2" fmla="+- 0 4816 4562"/>
                  <a:gd name="T3" fmla="*/ 4816 h 254"/>
                  <a:gd name="T4" fmla="+- 0 20780 20780"/>
                  <a:gd name="T5" fmla="*/ T4 w 254"/>
                  <a:gd name="T6" fmla="+- 0 4816 4562"/>
                  <a:gd name="T7" fmla="*/ 4816 h 254"/>
                  <a:gd name="T8" fmla="+- 0 20780 20780"/>
                  <a:gd name="T9" fmla="*/ T8 w 254"/>
                  <a:gd name="T10" fmla="+- 0 4562 4562"/>
                  <a:gd name="T11" fmla="*/ 4562 h 254"/>
                  <a:gd name="T12" fmla="+- 0 21034 20780"/>
                  <a:gd name="T13" fmla="*/ T12 w 254"/>
                  <a:gd name="T14" fmla="+- 0 4562 4562"/>
                  <a:gd name="T15" fmla="*/ 4562 h 254"/>
                  <a:gd name="T16" fmla="+- 0 21034 20780"/>
                  <a:gd name="T17" fmla="*/ T16 w 254"/>
                  <a:gd name="T18" fmla="+- 0 4816 4562"/>
                  <a:gd name="T19" fmla="*/ 4816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74" name="Group 2314"/>
            <p:cNvGrpSpPr>
              <a:grpSpLocks/>
            </p:cNvGrpSpPr>
            <p:nvPr/>
          </p:nvGrpSpPr>
          <p:grpSpPr bwMode="auto">
            <a:xfrm>
              <a:off x="20868" y="4562"/>
              <a:ext cx="166" cy="166"/>
              <a:chOff x="20868" y="4562"/>
              <a:chExt cx="166" cy="166"/>
            </a:xfrm>
          </p:grpSpPr>
          <p:sp>
            <p:nvSpPr>
              <p:cNvPr id="7050" name="Freeform 2315"/>
              <p:cNvSpPr>
                <a:spLocks/>
              </p:cNvSpPr>
              <p:nvPr/>
            </p:nvSpPr>
            <p:spPr bwMode="auto">
              <a:xfrm>
                <a:off x="20868" y="4562"/>
                <a:ext cx="166" cy="166"/>
              </a:xfrm>
              <a:custGeom>
                <a:avLst/>
                <a:gdLst>
                  <a:gd name="T0" fmla="+- 0 20951 20868"/>
                  <a:gd name="T1" fmla="*/ T0 w 166"/>
                  <a:gd name="T2" fmla="+- 0 4562 4562"/>
                  <a:gd name="T3" fmla="*/ 4562 h 166"/>
                  <a:gd name="T4" fmla="+- 0 20868 20868"/>
                  <a:gd name="T5" fmla="*/ T4 w 166"/>
                  <a:gd name="T6" fmla="+- 0 4645 4562"/>
                  <a:gd name="T7" fmla="*/ 4645 h 166"/>
                  <a:gd name="T8" fmla="+- 0 20951 20868"/>
                  <a:gd name="T9" fmla="*/ T8 w 166"/>
                  <a:gd name="T10" fmla="+- 0 4728 4562"/>
                  <a:gd name="T11" fmla="*/ 4728 h 166"/>
                  <a:gd name="T12" fmla="+- 0 21034 20868"/>
                  <a:gd name="T13" fmla="*/ T12 w 166"/>
                  <a:gd name="T14" fmla="+- 0 4645 4562"/>
                  <a:gd name="T15" fmla="*/ 4645 h 166"/>
                  <a:gd name="T16" fmla="+- 0 20951 20868"/>
                  <a:gd name="T17" fmla="*/ T16 w 166"/>
                  <a:gd name="T18" fmla="+- 0 4562 4562"/>
                  <a:gd name="T19" fmla="*/ 4562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75" name="Group 2312"/>
            <p:cNvGrpSpPr>
              <a:grpSpLocks/>
            </p:cNvGrpSpPr>
            <p:nvPr/>
          </p:nvGrpSpPr>
          <p:grpSpPr bwMode="auto">
            <a:xfrm>
              <a:off x="20780" y="4474"/>
              <a:ext cx="24" cy="69"/>
              <a:chOff x="20780" y="4474"/>
              <a:chExt cx="24" cy="69"/>
            </a:xfrm>
          </p:grpSpPr>
          <p:sp>
            <p:nvSpPr>
              <p:cNvPr id="7049" name="Freeform 2313"/>
              <p:cNvSpPr>
                <a:spLocks/>
              </p:cNvSpPr>
              <p:nvPr/>
            </p:nvSpPr>
            <p:spPr bwMode="auto">
              <a:xfrm>
                <a:off x="20780" y="4474"/>
                <a:ext cx="24" cy="69"/>
              </a:xfrm>
              <a:custGeom>
                <a:avLst/>
                <a:gdLst>
                  <a:gd name="T0" fmla="+- 0 20785 20780"/>
                  <a:gd name="T1" fmla="*/ T0 w 24"/>
                  <a:gd name="T2" fmla="+- 0 4474 4474"/>
                  <a:gd name="T3" fmla="*/ 4474 h 69"/>
                  <a:gd name="T4" fmla="+- 0 20780 20780"/>
                  <a:gd name="T5" fmla="*/ T4 w 24"/>
                  <a:gd name="T6" fmla="+- 0 4474 4474"/>
                  <a:gd name="T7" fmla="*/ 4474 h 69"/>
                  <a:gd name="T8" fmla="+- 0 20780 20780"/>
                  <a:gd name="T9" fmla="*/ T8 w 24"/>
                  <a:gd name="T10" fmla="+- 0 4542 4474"/>
                  <a:gd name="T11" fmla="*/ 4542 h 69"/>
                  <a:gd name="T12" fmla="+- 0 20785 20780"/>
                  <a:gd name="T13" fmla="*/ T12 w 24"/>
                  <a:gd name="T14" fmla="+- 0 4542 4474"/>
                  <a:gd name="T15" fmla="*/ 4542 h 69"/>
                  <a:gd name="T16" fmla="+- 0 20804 20780"/>
                  <a:gd name="T17" fmla="*/ T16 w 24"/>
                  <a:gd name="T18" fmla="+- 0 4500 4474"/>
                  <a:gd name="T19" fmla="*/ 4500 h 69"/>
                  <a:gd name="T20" fmla="+- 0 20785 20780"/>
                  <a:gd name="T21" fmla="*/ T20 w 24"/>
                  <a:gd name="T22" fmla="+- 0 4500 4474"/>
                  <a:gd name="T23" fmla="*/ 4500 h 69"/>
                  <a:gd name="T24" fmla="+- 0 20785 20780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76" name="Group 2310"/>
            <p:cNvGrpSpPr>
              <a:grpSpLocks/>
            </p:cNvGrpSpPr>
            <p:nvPr/>
          </p:nvGrpSpPr>
          <p:grpSpPr bwMode="auto">
            <a:xfrm>
              <a:off x="21010" y="4474"/>
              <a:ext cx="24" cy="69"/>
              <a:chOff x="21010" y="4474"/>
              <a:chExt cx="24" cy="69"/>
            </a:xfrm>
          </p:grpSpPr>
          <p:sp>
            <p:nvSpPr>
              <p:cNvPr id="7048" name="Freeform 2311"/>
              <p:cNvSpPr>
                <a:spLocks/>
              </p:cNvSpPr>
              <p:nvPr/>
            </p:nvSpPr>
            <p:spPr bwMode="auto">
              <a:xfrm>
                <a:off x="21010" y="4474"/>
                <a:ext cx="24" cy="69"/>
              </a:xfrm>
              <a:custGeom>
                <a:avLst/>
                <a:gdLst>
                  <a:gd name="T0" fmla="+- 0 21015 21010"/>
                  <a:gd name="T1" fmla="*/ T0 w 24"/>
                  <a:gd name="T2" fmla="+- 0 4474 4474"/>
                  <a:gd name="T3" fmla="*/ 4474 h 69"/>
                  <a:gd name="T4" fmla="+- 0 21010 21010"/>
                  <a:gd name="T5" fmla="*/ T4 w 24"/>
                  <a:gd name="T6" fmla="+- 0 4474 4474"/>
                  <a:gd name="T7" fmla="*/ 4474 h 69"/>
                  <a:gd name="T8" fmla="+- 0 21010 21010"/>
                  <a:gd name="T9" fmla="*/ T8 w 24"/>
                  <a:gd name="T10" fmla="+- 0 4542 4474"/>
                  <a:gd name="T11" fmla="*/ 4542 h 69"/>
                  <a:gd name="T12" fmla="+- 0 21015 21010"/>
                  <a:gd name="T13" fmla="*/ T12 w 24"/>
                  <a:gd name="T14" fmla="+- 0 4542 4474"/>
                  <a:gd name="T15" fmla="*/ 4542 h 69"/>
                  <a:gd name="T16" fmla="+- 0 21034 21010"/>
                  <a:gd name="T17" fmla="*/ T16 w 24"/>
                  <a:gd name="T18" fmla="+- 0 4500 4474"/>
                  <a:gd name="T19" fmla="*/ 4500 h 69"/>
                  <a:gd name="T20" fmla="+- 0 21015 21010"/>
                  <a:gd name="T21" fmla="*/ T20 w 24"/>
                  <a:gd name="T22" fmla="+- 0 4500 4474"/>
                  <a:gd name="T23" fmla="*/ 4500 h 69"/>
                  <a:gd name="T24" fmla="+- 0 21015 21010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77" name="Group 2308"/>
            <p:cNvGrpSpPr>
              <a:grpSpLocks/>
            </p:cNvGrpSpPr>
            <p:nvPr/>
          </p:nvGrpSpPr>
          <p:grpSpPr bwMode="auto">
            <a:xfrm>
              <a:off x="20896" y="4474"/>
              <a:ext cx="24" cy="69"/>
              <a:chOff x="20896" y="4474"/>
              <a:chExt cx="24" cy="69"/>
            </a:xfrm>
          </p:grpSpPr>
          <p:sp>
            <p:nvSpPr>
              <p:cNvPr id="7047" name="Freeform 2309"/>
              <p:cNvSpPr>
                <a:spLocks/>
              </p:cNvSpPr>
              <p:nvPr/>
            </p:nvSpPr>
            <p:spPr bwMode="auto">
              <a:xfrm>
                <a:off x="20896" y="4474"/>
                <a:ext cx="24" cy="69"/>
              </a:xfrm>
              <a:custGeom>
                <a:avLst/>
                <a:gdLst>
                  <a:gd name="T0" fmla="+- 0 20900 20896"/>
                  <a:gd name="T1" fmla="*/ T0 w 24"/>
                  <a:gd name="T2" fmla="+- 0 4474 4474"/>
                  <a:gd name="T3" fmla="*/ 4474 h 69"/>
                  <a:gd name="T4" fmla="+- 0 20896 20896"/>
                  <a:gd name="T5" fmla="*/ T4 w 24"/>
                  <a:gd name="T6" fmla="+- 0 4474 4474"/>
                  <a:gd name="T7" fmla="*/ 4474 h 69"/>
                  <a:gd name="T8" fmla="+- 0 20896 20896"/>
                  <a:gd name="T9" fmla="*/ T8 w 24"/>
                  <a:gd name="T10" fmla="+- 0 4542 4474"/>
                  <a:gd name="T11" fmla="*/ 4542 h 69"/>
                  <a:gd name="T12" fmla="+- 0 20900 20896"/>
                  <a:gd name="T13" fmla="*/ T12 w 24"/>
                  <a:gd name="T14" fmla="+- 0 4542 4474"/>
                  <a:gd name="T15" fmla="*/ 4542 h 69"/>
                  <a:gd name="T16" fmla="+- 0 20920 20896"/>
                  <a:gd name="T17" fmla="*/ T16 w 24"/>
                  <a:gd name="T18" fmla="+- 0 4500 4474"/>
                  <a:gd name="T19" fmla="*/ 4500 h 69"/>
                  <a:gd name="T20" fmla="+- 0 20900 20896"/>
                  <a:gd name="T21" fmla="*/ T20 w 24"/>
                  <a:gd name="T22" fmla="+- 0 4500 4474"/>
                  <a:gd name="T23" fmla="*/ 4500 h 69"/>
                  <a:gd name="T24" fmla="+- 0 20900 20896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78" name="Group 2306"/>
            <p:cNvGrpSpPr>
              <a:grpSpLocks/>
            </p:cNvGrpSpPr>
            <p:nvPr/>
          </p:nvGrpSpPr>
          <p:grpSpPr bwMode="auto">
            <a:xfrm>
              <a:off x="20819" y="4474"/>
              <a:ext cx="24" cy="69"/>
              <a:chOff x="20819" y="4474"/>
              <a:chExt cx="24" cy="69"/>
            </a:xfrm>
          </p:grpSpPr>
          <p:sp>
            <p:nvSpPr>
              <p:cNvPr id="7046" name="Freeform 2307"/>
              <p:cNvSpPr>
                <a:spLocks/>
              </p:cNvSpPr>
              <p:nvPr/>
            </p:nvSpPr>
            <p:spPr bwMode="auto">
              <a:xfrm>
                <a:off x="20819" y="4474"/>
                <a:ext cx="24" cy="69"/>
              </a:xfrm>
              <a:custGeom>
                <a:avLst/>
                <a:gdLst>
                  <a:gd name="T0" fmla="+- 0 20823 20819"/>
                  <a:gd name="T1" fmla="*/ T0 w 24"/>
                  <a:gd name="T2" fmla="+- 0 4474 4474"/>
                  <a:gd name="T3" fmla="*/ 4474 h 69"/>
                  <a:gd name="T4" fmla="+- 0 20819 20819"/>
                  <a:gd name="T5" fmla="*/ T4 w 24"/>
                  <a:gd name="T6" fmla="+- 0 4474 4474"/>
                  <a:gd name="T7" fmla="*/ 4474 h 69"/>
                  <a:gd name="T8" fmla="+- 0 20819 20819"/>
                  <a:gd name="T9" fmla="*/ T8 w 24"/>
                  <a:gd name="T10" fmla="+- 0 4542 4474"/>
                  <a:gd name="T11" fmla="*/ 4542 h 69"/>
                  <a:gd name="T12" fmla="+- 0 20823 20819"/>
                  <a:gd name="T13" fmla="*/ T12 w 24"/>
                  <a:gd name="T14" fmla="+- 0 4542 4474"/>
                  <a:gd name="T15" fmla="*/ 4542 h 69"/>
                  <a:gd name="T16" fmla="+- 0 20843 20819"/>
                  <a:gd name="T17" fmla="*/ T16 w 24"/>
                  <a:gd name="T18" fmla="+- 0 4500 4474"/>
                  <a:gd name="T19" fmla="*/ 4500 h 69"/>
                  <a:gd name="T20" fmla="+- 0 20823 20819"/>
                  <a:gd name="T21" fmla="*/ T20 w 24"/>
                  <a:gd name="T22" fmla="+- 0 4500 4474"/>
                  <a:gd name="T23" fmla="*/ 4500 h 69"/>
                  <a:gd name="T24" fmla="+- 0 20823 20819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79" name="Group 2304"/>
            <p:cNvGrpSpPr>
              <a:grpSpLocks/>
            </p:cNvGrpSpPr>
            <p:nvPr/>
          </p:nvGrpSpPr>
          <p:grpSpPr bwMode="auto">
            <a:xfrm>
              <a:off x="20934" y="4474"/>
              <a:ext cx="24" cy="69"/>
              <a:chOff x="20934" y="4474"/>
              <a:chExt cx="24" cy="69"/>
            </a:xfrm>
          </p:grpSpPr>
          <p:sp>
            <p:nvSpPr>
              <p:cNvPr id="7045" name="Freeform 2305"/>
              <p:cNvSpPr>
                <a:spLocks/>
              </p:cNvSpPr>
              <p:nvPr/>
            </p:nvSpPr>
            <p:spPr bwMode="auto">
              <a:xfrm>
                <a:off x="20934" y="4474"/>
                <a:ext cx="24" cy="69"/>
              </a:xfrm>
              <a:custGeom>
                <a:avLst/>
                <a:gdLst>
                  <a:gd name="T0" fmla="+- 0 20939 20934"/>
                  <a:gd name="T1" fmla="*/ T0 w 24"/>
                  <a:gd name="T2" fmla="+- 0 4474 4474"/>
                  <a:gd name="T3" fmla="*/ 4474 h 69"/>
                  <a:gd name="T4" fmla="+- 0 20934 20934"/>
                  <a:gd name="T5" fmla="*/ T4 w 24"/>
                  <a:gd name="T6" fmla="+- 0 4474 4474"/>
                  <a:gd name="T7" fmla="*/ 4474 h 69"/>
                  <a:gd name="T8" fmla="+- 0 20934 20934"/>
                  <a:gd name="T9" fmla="*/ T8 w 24"/>
                  <a:gd name="T10" fmla="+- 0 4542 4474"/>
                  <a:gd name="T11" fmla="*/ 4542 h 69"/>
                  <a:gd name="T12" fmla="+- 0 20939 20934"/>
                  <a:gd name="T13" fmla="*/ T12 w 24"/>
                  <a:gd name="T14" fmla="+- 0 4542 4474"/>
                  <a:gd name="T15" fmla="*/ 4542 h 69"/>
                  <a:gd name="T16" fmla="+- 0 20958 20934"/>
                  <a:gd name="T17" fmla="*/ T16 w 24"/>
                  <a:gd name="T18" fmla="+- 0 4500 4474"/>
                  <a:gd name="T19" fmla="*/ 4500 h 69"/>
                  <a:gd name="T20" fmla="+- 0 20939 20934"/>
                  <a:gd name="T21" fmla="*/ T20 w 24"/>
                  <a:gd name="T22" fmla="+- 0 4500 4474"/>
                  <a:gd name="T23" fmla="*/ 4500 h 69"/>
                  <a:gd name="T24" fmla="+- 0 20939 20934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0" name="Group 2302"/>
            <p:cNvGrpSpPr>
              <a:grpSpLocks/>
            </p:cNvGrpSpPr>
            <p:nvPr/>
          </p:nvGrpSpPr>
          <p:grpSpPr bwMode="auto">
            <a:xfrm>
              <a:off x="20857" y="4474"/>
              <a:ext cx="24" cy="69"/>
              <a:chOff x="20857" y="4474"/>
              <a:chExt cx="24" cy="69"/>
            </a:xfrm>
          </p:grpSpPr>
          <p:sp>
            <p:nvSpPr>
              <p:cNvPr id="7044" name="Freeform 2303"/>
              <p:cNvSpPr>
                <a:spLocks/>
              </p:cNvSpPr>
              <p:nvPr/>
            </p:nvSpPr>
            <p:spPr bwMode="auto">
              <a:xfrm>
                <a:off x="20857" y="4474"/>
                <a:ext cx="24" cy="69"/>
              </a:xfrm>
              <a:custGeom>
                <a:avLst/>
                <a:gdLst>
                  <a:gd name="T0" fmla="+- 0 20862 20857"/>
                  <a:gd name="T1" fmla="*/ T0 w 24"/>
                  <a:gd name="T2" fmla="+- 0 4474 4474"/>
                  <a:gd name="T3" fmla="*/ 4474 h 69"/>
                  <a:gd name="T4" fmla="+- 0 20857 20857"/>
                  <a:gd name="T5" fmla="*/ T4 w 24"/>
                  <a:gd name="T6" fmla="+- 0 4474 4474"/>
                  <a:gd name="T7" fmla="*/ 4474 h 69"/>
                  <a:gd name="T8" fmla="+- 0 20857 20857"/>
                  <a:gd name="T9" fmla="*/ T8 w 24"/>
                  <a:gd name="T10" fmla="+- 0 4542 4474"/>
                  <a:gd name="T11" fmla="*/ 4542 h 69"/>
                  <a:gd name="T12" fmla="+- 0 20862 20857"/>
                  <a:gd name="T13" fmla="*/ T12 w 24"/>
                  <a:gd name="T14" fmla="+- 0 4542 4474"/>
                  <a:gd name="T15" fmla="*/ 4542 h 69"/>
                  <a:gd name="T16" fmla="+- 0 20881 20857"/>
                  <a:gd name="T17" fmla="*/ T16 w 24"/>
                  <a:gd name="T18" fmla="+- 0 4500 4474"/>
                  <a:gd name="T19" fmla="*/ 4500 h 69"/>
                  <a:gd name="T20" fmla="+- 0 20862 20857"/>
                  <a:gd name="T21" fmla="*/ T20 w 24"/>
                  <a:gd name="T22" fmla="+- 0 4500 4474"/>
                  <a:gd name="T23" fmla="*/ 4500 h 69"/>
                  <a:gd name="T24" fmla="+- 0 20862 20857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1" name="Group 2300"/>
            <p:cNvGrpSpPr>
              <a:grpSpLocks/>
            </p:cNvGrpSpPr>
            <p:nvPr/>
          </p:nvGrpSpPr>
          <p:grpSpPr bwMode="auto">
            <a:xfrm>
              <a:off x="20972" y="4474"/>
              <a:ext cx="24" cy="69"/>
              <a:chOff x="20972" y="4474"/>
              <a:chExt cx="24" cy="69"/>
            </a:xfrm>
          </p:grpSpPr>
          <p:sp>
            <p:nvSpPr>
              <p:cNvPr id="7043" name="Freeform 2301"/>
              <p:cNvSpPr>
                <a:spLocks/>
              </p:cNvSpPr>
              <p:nvPr/>
            </p:nvSpPr>
            <p:spPr bwMode="auto">
              <a:xfrm>
                <a:off x="20972" y="4474"/>
                <a:ext cx="24" cy="69"/>
              </a:xfrm>
              <a:custGeom>
                <a:avLst/>
                <a:gdLst>
                  <a:gd name="T0" fmla="+- 0 20977 20972"/>
                  <a:gd name="T1" fmla="*/ T0 w 24"/>
                  <a:gd name="T2" fmla="+- 0 4474 4474"/>
                  <a:gd name="T3" fmla="*/ 4474 h 69"/>
                  <a:gd name="T4" fmla="+- 0 20972 20972"/>
                  <a:gd name="T5" fmla="*/ T4 w 24"/>
                  <a:gd name="T6" fmla="+- 0 4474 4474"/>
                  <a:gd name="T7" fmla="*/ 4474 h 69"/>
                  <a:gd name="T8" fmla="+- 0 20972 20972"/>
                  <a:gd name="T9" fmla="*/ T8 w 24"/>
                  <a:gd name="T10" fmla="+- 0 4542 4474"/>
                  <a:gd name="T11" fmla="*/ 4542 h 69"/>
                  <a:gd name="T12" fmla="+- 0 20977 20972"/>
                  <a:gd name="T13" fmla="*/ T12 w 24"/>
                  <a:gd name="T14" fmla="+- 0 4542 4474"/>
                  <a:gd name="T15" fmla="*/ 4542 h 69"/>
                  <a:gd name="T16" fmla="+- 0 20996 20972"/>
                  <a:gd name="T17" fmla="*/ T16 w 24"/>
                  <a:gd name="T18" fmla="+- 0 4500 4474"/>
                  <a:gd name="T19" fmla="*/ 4500 h 69"/>
                  <a:gd name="T20" fmla="+- 0 20977 20972"/>
                  <a:gd name="T21" fmla="*/ T20 w 24"/>
                  <a:gd name="T22" fmla="+- 0 4500 4474"/>
                  <a:gd name="T23" fmla="*/ 4500 h 69"/>
                  <a:gd name="T24" fmla="+- 0 20977 20972"/>
                  <a:gd name="T25" fmla="*/ T24 w 24"/>
                  <a:gd name="T26" fmla="+- 0 4474 4474"/>
                  <a:gd name="T27" fmla="*/ 4474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2" name="Group 2298"/>
            <p:cNvGrpSpPr>
              <a:grpSpLocks/>
            </p:cNvGrpSpPr>
            <p:nvPr/>
          </p:nvGrpSpPr>
          <p:grpSpPr bwMode="auto">
            <a:xfrm>
              <a:off x="21053" y="4792"/>
              <a:ext cx="69" cy="24"/>
              <a:chOff x="21053" y="4792"/>
              <a:chExt cx="69" cy="24"/>
            </a:xfrm>
          </p:grpSpPr>
          <p:sp>
            <p:nvSpPr>
              <p:cNvPr id="7042" name="Freeform 2299"/>
              <p:cNvSpPr>
                <a:spLocks/>
              </p:cNvSpPr>
              <p:nvPr/>
            </p:nvSpPr>
            <p:spPr bwMode="auto">
              <a:xfrm>
                <a:off x="21053" y="4792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792 4792"/>
                  <a:gd name="T3" fmla="*/ 4792 h 24"/>
                  <a:gd name="T4" fmla="+- 0 21053 21053"/>
                  <a:gd name="T5" fmla="*/ T4 w 69"/>
                  <a:gd name="T6" fmla="+- 0 4811 4792"/>
                  <a:gd name="T7" fmla="*/ 4811 h 24"/>
                  <a:gd name="T8" fmla="+- 0 21053 21053"/>
                  <a:gd name="T9" fmla="*/ T8 w 69"/>
                  <a:gd name="T10" fmla="+- 0 4816 4792"/>
                  <a:gd name="T11" fmla="*/ 4816 h 24"/>
                  <a:gd name="T12" fmla="+- 0 21122 21053"/>
                  <a:gd name="T13" fmla="*/ T12 w 69"/>
                  <a:gd name="T14" fmla="+- 0 4816 4792"/>
                  <a:gd name="T15" fmla="*/ 4816 h 24"/>
                  <a:gd name="T16" fmla="+- 0 21122 21053"/>
                  <a:gd name="T17" fmla="*/ T16 w 69"/>
                  <a:gd name="T18" fmla="+- 0 4811 4792"/>
                  <a:gd name="T19" fmla="*/ 4811 h 24"/>
                  <a:gd name="T20" fmla="+- 0 21096 21053"/>
                  <a:gd name="T21" fmla="*/ T20 w 69"/>
                  <a:gd name="T22" fmla="+- 0 4811 4792"/>
                  <a:gd name="T23" fmla="*/ 4811 h 24"/>
                  <a:gd name="T24" fmla="+- 0 21096 21053"/>
                  <a:gd name="T25" fmla="*/ T24 w 69"/>
                  <a:gd name="T26" fmla="+- 0 4792 4792"/>
                  <a:gd name="T27" fmla="*/ 479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3" name="Group 2296"/>
            <p:cNvGrpSpPr>
              <a:grpSpLocks/>
            </p:cNvGrpSpPr>
            <p:nvPr/>
          </p:nvGrpSpPr>
          <p:grpSpPr bwMode="auto">
            <a:xfrm>
              <a:off x="21053" y="4562"/>
              <a:ext cx="69" cy="24"/>
              <a:chOff x="21053" y="4562"/>
              <a:chExt cx="69" cy="24"/>
            </a:xfrm>
          </p:grpSpPr>
          <p:sp>
            <p:nvSpPr>
              <p:cNvPr id="7041" name="Freeform 2297"/>
              <p:cNvSpPr>
                <a:spLocks/>
              </p:cNvSpPr>
              <p:nvPr/>
            </p:nvSpPr>
            <p:spPr bwMode="auto">
              <a:xfrm>
                <a:off x="21053" y="4562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562 4562"/>
                  <a:gd name="T3" fmla="*/ 4562 h 24"/>
                  <a:gd name="T4" fmla="+- 0 21053 21053"/>
                  <a:gd name="T5" fmla="*/ T4 w 69"/>
                  <a:gd name="T6" fmla="+- 0 4581 4562"/>
                  <a:gd name="T7" fmla="*/ 4581 h 24"/>
                  <a:gd name="T8" fmla="+- 0 21053 21053"/>
                  <a:gd name="T9" fmla="*/ T8 w 69"/>
                  <a:gd name="T10" fmla="+- 0 4586 4562"/>
                  <a:gd name="T11" fmla="*/ 4586 h 24"/>
                  <a:gd name="T12" fmla="+- 0 21122 21053"/>
                  <a:gd name="T13" fmla="*/ T12 w 69"/>
                  <a:gd name="T14" fmla="+- 0 4586 4562"/>
                  <a:gd name="T15" fmla="*/ 4586 h 24"/>
                  <a:gd name="T16" fmla="+- 0 21122 21053"/>
                  <a:gd name="T17" fmla="*/ T16 w 69"/>
                  <a:gd name="T18" fmla="+- 0 4581 4562"/>
                  <a:gd name="T19" fmla="*/ 4581 h 24"/>
                  <a:gd name="T20" fmla="+- 0 21096 21053"/>
                  <a:gd name="T21" fmla="*/ T20 w 69"/>
                  <a:gd name="T22" fmla="+- 0 4581 4562"/>
                  <a:gd name="T23" fmla="*/ 4581 h 24"/>
                  <a:gd name="T24" fmla="+- 0 21096 21053"/>
                  <a:gd name="T25" fmla="*/ T24 w 69"/>
                  <a:gd name="T26" fmla="+- 0 4562 4562"/>
                  <a:gd name="T27" fmla="*/ 456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4" name="Group 2294"/>
            <p:cNvGrpSpPr>
              <a:grpSpLocks/>
            </p:cNvGrpSpPr>
            <p:nvPr/>
          </p:nvGrpSpPr>
          <p:grpSpPr bwMode="auto">
            <a:xfrm>
              <a:off x="21053" y="4676"/>
              <a:ext cx="69" cy="24"/>
              <a:chOff x="21053" y="4676"/>
              <a:chExt cx="69" cy="24"/>
            </a:xfrm>
          </p:grpSpPr>
          <p:sp>
            <p:nvSpPr>
              <p:cNvPr id="7040" name="Freeform 2295"/>
              <p:cNvSpPr>
                <a:spLocks/>
              </p:cNvSpPr>
              <p:nvPr/>
            </p:nvSpPr>
            <p:spPr bwMode="auto">
              <a:xfrm>
                <a:off x="21053" y="4676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676 4676"/>
                  <a:gd name="T3" fmla="*/ 4676 h 24"/>
                  <a:gd name="T4" fmla="+- 0 21053 21053"/>
                  <a:gd name="T5" fmla="*/ T4 w 69"/>
                  <a:gd name="T6" fmla="+- 0 4696 4676"/>
                  <a:gd name="T7" fmla="*/ 4696 h 24"/>
                  <a:gd name="T8" fmla="+- 0 21053 21053"/>
                  <a:gd name="T9" fmla="*/ T8 w 69"/>
                  <a:gd name="T10" fmla="+- 0 4701 4676"/>
                  <a:gd name="T11" fmla="*/ 4701 h 24"/>
                  <a:gd name="T12" fmla="+- 0 21122 21053"/>
                  <a:gd name="T13" fmla="*/ T12 w 69"/>
                  <a:gd name="T14" fmla="+- 0 4701 4676"/>
                  <a:gd name="T15" fmla="*/ 4701 h 24"/>
                  <a:gd name="T16" fmla="+- 0 21122 21053"/>
                  <a:gd name="T17" fmla="*/ T16 w 69"/>
                  <a:gd name="T18" fmla="+- 0 4696 4676"/>
                  <a:gd name="T19" fmla="*/ 4696 h 24"/>
                  <a:gd name="T20" fmla="+- 0 21096 21053"/>
                  <a:gd name="T21" fmla="*/ T20 w 69"/>
                  <a:gd name="T22" fmla="+- 0 4696 4676"/>
                  <a:gd name="T23" fmla="*/ 4696 h 24"/>
                  <a:gd name="T24" fmla="+- 0 21096 21053"/>
                  <a:gd name="T25" fmla="*/ T24 w 69"/>
                  <a:gd name="T26" fmla="+- 0 4676 4676"/>
                  <a:gd name="T27" fmla="*/ 4676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5" name="Group 2292"/>
            <p:cNvGrpSpPr>
              <a:grpSpLocks/>
            </p:cNvGrpSpPr>
            <p:nvPr/>
          </p:nvGrpSpPr>
          <p:grpSpPr bwMode="auto">
            <a:xfrm>
              <a:off x="21053" y="4753"/>
              <a:ext cx="69" cy="24"/>
              <a:chOff x="21053" y="4753"/>
              <a:chExt cx="69" cy="24"/>
            </a:xfrm>
          </p:grpSpPr>
          <p:sp>
            <p:nvSpPr>
              <p:cNvPr id="7039" name="Freeform 2293"/>
              <p:cNvSpPr>
                <a:spLocks/>
              </p:cNvSpPr>
              <p:nvPr/>
            </p:nvSpPr>
            <p:spPr bwMode="auto">
              <a:xfrm>
                <a:off x="21053" y="4753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753 4753"/>
                  <a:gd name="T3" fmla="*/ 4753 h 24"/>
                  <a:gd name="T4" fmla="+- 0 21053 21053"/>
                  <a:gd name="T5" fmla="*/ T4 w 69"/>
                  <a:gd name="T6" fmla="+- 0 4773 4753"/>
                  <a:gd name="T7" fmla="*/ 4773 h 24"/>
                  <a:gd name="T8" fmla="+- 0 21053 21053"/>
                  <a:gd name="T9" fmla="*/ T8 w 69"/>
                  <a:gd name="T10" fmla="+- 0 4778 4753"/>
                  <a:gd name="T11" fmla="*/ 4778 h 24"/>
                  <a:gd name="T12" fmla="+- 0 21122 21053"/>
                  <a:gd name="T13" fmla="*/ T12 w 69"/>
                  <a:gd name="T14" fmla="+- 0 4778 4753"/>
                  <a:gd name="T15" fmla="*/ 4778 h 24"/>
                  <a:gd name="T16" fmla="+- 0 21122 21053"/>
                  <a:gd name="T17" fmla="*/ T16 w 69"/>
                  <a:gd name="T18" fmla="+- 0 4773 4753"/>
                  <a:gd name="T19" fmla="*/ 4773 h 24"/>
                  <a:gd name="T20" fmla="+- 0 21096 21053"/>
                  <a:gd name="T21" fmla="*/ T20 w 69"/>
                  <a:gd name="T22" fmla="+- 0 4773 4753"/>
                  <a:gd name="T23" fmla="*/ 4773 h 24"/>
                  <a:gd name="T24" fmla="+- 0 21096 21053"/>
                  <a:gd name="T25" fmla="*/ T24 w 69"/>
                  <a:gd name="T26" fmla="+- 0 4753 4753"/>
                  <a:gd name="T27" fmla="*/ 475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6" name="Group 2290"/>
            <p:cNvGrpSpPr>
              <a:grpSpLocks/>
            </p:cNvGrpSpPr>
            <p:nvPr/>
          </p:nvGrpSpPr>
          <p:grpSpPr bwMode="auto">
            <a:xfrm>
              <a:off x="21053" y="4638"/>
              <a:ext cx="69" cy="24"/>
              <a:chOff x="21053" y="4638"/>
              <a:chExt cx="69" cy="24"/>
            </a:xfrm>
          </p:grpSpPr>
          <p:sp>
            <p:nvSpPr>
              <p:cNvPr id="7038" name="Freeform 2291"/>
              <p:cNvSpPr>
                <a:spLocks/>
              </p:cNvSpPr>
              <p:nvPr/>
            </p:nvSpPr>
            <p:spPr bwMode="auto">
              <a:xfrm>
                <a:off x="21053" y="4638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638 4638"/>
                  <a:gd name="T3" fmla="*/ 4638 h 24"/>
                  <a:gd name="T4" fmla="+- 0 21053 21053"/>
                  <a:gd name="T5" fmla="*/ T4 w 69"/>
                  <a:gd name="T6" fmla="+- 0 4658 4638"/>
                  <a:gd name="T7" fmla="*/ 4658 h 24"/>
                  <a:gd name="T8" fmla="+- 0 21053 21053"/>
                  <a:gd name="T9" fmla="*/ T8 w 69"/>
                  <a:gd name="T10" fmla="+- 0 4662 4638"/>
                  <a:gd name="T11" fmla="*/ 4662 h 24"/>
                  <a:gd name="T12" fmla="+- 0 21122 21053"/>
                  <a:gd name="T13" fmla="*/ T12 w 69"/>
                  <a:gd name="T14" fmla="+- 0 4662 4638"/>
                  <a:gd name="T15" fmla="*/ 4662 h 24"/>
                  <a:gd name="T16" fmla="+- 0 21122 21053"/>
                  <a:gd name="T17" fmla="*/ T16 w 69"/>
                  <a:gd name="T18" fmla="+- 0 4658 4638"/>
                  <a:gd name="T19" fmla="*/ 4658 h 24"/>
                  <a:gd name="T20" fmla="+- 0 21096 21053"/>
                  <a:gd name="T21" fmla="*/ T20 w 69"/>
                  <a:gd name="T22" fmla="+- 0 4658 4638"/>
                  <a:gd name="T23" fmla="*/ 4658 h 24"/>
                  <a:gd name="T24" fmla="+- 0 21096 21053"/>
                  <a:gd name="T25" fmla="*/ T24 w 69"/>
                  <a:gd name="T26" fmla="+- 0 4638 4638"/>
                  <a:gd name="T27" fmla="*/ 463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7" name="Group 2288"/>
            <p:cNvGrpSpPr>
              <a:grpSpLocks/>
            </p:cNvGrpSpPr>
            <p:nvPr/>
          </p:nvGrpSpPr>
          <p:grpSpPr bwMode="auto">
            <a:xfrm>
              <a:off x="21053" y="4715"/>
              <a:ext cx="69" cy="24"/>
              <a:chOff x="21053" y="4715"/>
              <a:chExt cx="69" cy="24"/>
            </a:xfrm>
          </p:grpSpPr>
          <p:sp>
            <p:nvSpPr>
              <p:cNvPr id="7037" name="Freeform 2289"/>
              <p:cNvSpPr>
                <a:spLocks/>
              </p:cNvSpPr>
              <p:nvPr/>
            </p:nvSpPr>
            <p:spPr bwMode="auto">
              <a:xfrm>
                <a:off x="21053" y="4715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715 4715"/>
                  <a:gd name="T3" fmla="*/ 4715 h 24"/>
                  <a:gd name="T4" fmla="+- 0 21053 21053"/>
                  <a:gd name="T5" fmla="*/ T4 w 69"/>
                  <a:gd name="T6" fmla="+- 0 4735 4715"/>
                  <a:gd name="T7" fmla="*/ 4735 h 24"/>
                  <a:gd name="T8" fmla="+- 0 21053 21053"/>
                  <a:gd name="T9" fmla="*/ T8 w 69"/>
                  <a:gd name="T10" fmla="+- 0 4739 4715"/>
                  <a:gd name="T11" fmla="*/ 4739 h 24"/>
                  <a:gd name="T12" fmla="+- 0 21122 21053"/>
                  <a:gd name="T13" fmla="*/ T12 w 69"/>
                  <a:gd name="T14" fmla="+- 0 4739 4715"/>
                  <a:gd name="T15" fmla="*/ 4739 h 24"/>
                  <a:gd name="T16" fmla="+- 0 21122 21053"/>
                  <a:gd name="T17" fmla="*/ T16 w 69"/>
                  <a:gd name="T18" fmla="+- 0 4735 4715"/>
                  <a:gd name="T19" fmla="*/ 4735 h 24"/>
                  <a:gd name="T20" fmla="+- 0 21096 21053"/>
                  <a:gd name="T21" fmla="*/ T20 w 69"/>
                  <a:gd name="T22" fmla="+- 0 4735 4715"/>
                  <a:gd name="T23" fmla="*/ 4735 h 24"/>
                  <a:gd name="T24" fmla="+- 0 21096 21053"/>
                  <a:gd name="T25" fmla="*/ T24 w 69"/>
                  <a:gd name="T26" fmla="+- 0 4715 4715"/>
                  <a:gd name="T27" fmla="*/ 471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8" name="Group 2286"/>
            <p:cNvGrpSpPr>
              <a:grpSpLocks/>
            </p:cNvGrpSpPr>
            <p:nvPr/>
          </p:nvGrpSpPr>
          <p:grpSpPr bwMode="auto">
            <a:xfrm>
              <a:off x="21053" y="4600"/>
              <a:ext cx="69" cy="24"/>
              <a:chOff x="21053" y="4600"/>
              <a:chExt cx="69" cy="24"/>
            </a:xfrm>
          </p:grpSpPr>
          <p:sp>
            <p:nvSpPr>
              <p:cNvPr id="7036" name="Freeform 2287"/>
              <p:cNvSpPr>
                <a:spLocks/>
              </p:cNvSpPr>
              <p:nvPr/>
            </p:nvSpPr>
            <p:spPr bwMode="auto">
              <a:xfrm>
                <a:off x="21053" y="4600"/>
                <a:ext cx="69" cy="24"/>
              </a:xfrm>
              <a:custGeom>
                <a:avLst/>
                <a:gdLst>
                  <a:gd name="T0" fmla="+- 0 21096 21053"/>
                  <a:gd name="T1" fmla="*/ T0 w 69"/>
                  <a:gd name="T2" fmla="+- 0 4600 4600"/>
                  <a:gd name="T3" fmla="*/ 4600 h 24"/>
                  <a:gd name="T4" fmla="+- 0 21053 21053"/>
                  <a:gd name="T5" fmla="*/ T4 w 69"/>
                  <a:gd name="T6" fmla="+- 0 4619 4600"/>
                  <a:gd name="T7" fmla="*/ 4619 h 24"/>
                  <a:gd name="T8" fmla="+- 0 21053 21053"/>
                  <a:gd name="T9" fmla="*/ T8 w 69"/>
                  <a:gd name="T10" fmla="+- 0 4624 4600"/>
                  <a:gd name="T11" fmla="*/ 4624 h 24"/>
                  <a:gd name="T12" fmla="+- 0 21122 21053"/>
                  <a:gd name="T13" fmla="*/ T12 w 69"/>
                  <a:gd name="T14" fmla="+- 0 4624 4600"/>
                  <a:gd name="T15" fmla="*/ 4624 h 24"/>
                  <a:gd name="T16" fmla="+- 0 21122 21053"/>
                  <a:gd name="T17" fmla="*/ T16 w 69"/>
                  <a:gd name="T18" fmla="+- 0 4619 4600"/>
                  <a:gd name="T19" fmla="*/ 4619 h 24"/>
                  <a:gd name="T20" fmla="+- 0 21096 21053"/>
                  <a:gd name="T21" fmla="*/ T20 w 69"/>
                  <a:gd name="T22" fmla="+- 0 4619 4600"/>
                  <a:gd name="T23" fmla="*/ 4619 h 24"/>
                  <a:gd name="T24" fmla="+- 0 21096 21053"/>
                  <a:gd name="T25" fmla="*/ T24 w 69"/>
                  <a:gd name="T26" fmla="+- 0 4600 4600"/>
                  <a:gd name="T27" fmla="*/ 4600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89" name="Group 2284"/>
            <p:cNvGrpSpPr>
              <a:grpSpLocks/>
            </p:cNvGrpSpPr>
            <p:nvPr/>
          </p:nvGrpSpPr>
          <p:grpSpPr bwMode="auto">
            <a:xfrm>
              <a:off x="20780" y="4853"/>
              <a:ext cx="1968" cy="2"/>
              <a:chOff x="20780" y="4853"/>
              <a:chExt cx="1968" cy="2"/>
            </a:xfrm>
          </p:grpSpPr>
          <p:sp>
            <p:nvSpPr>
              <p:cNvPr id="7035" name="Freeform 2285"/>
              <p:cNvSpPr>
                <a:spLocks/>
              </p:cNvSpPr>
              <p:nvPr/>
            </p:nvSpPr>
            <p:spPr bwMode="auto">
              <a:xfrm>
                <a:off x="20780" y="4853"/>
                <a:ext cx="1968" cy="2"/>
              </a:xfrm>
              <a:custGeom>
                <a:avLst/>
                <a:gdLst>
                  <a:gd name="T0" fmla="+- 0 20780 20780"/>
                  <a:gd name="T1" fmla="*/ T0 w 1968"/>
                  <a:gd name="T2" fmla="+- 0 22748 20780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80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0" name="Group 2280"/>
            <p:cNvGrpSpPr>
              <a:grpSpLocks/>
            </p:cNvGrpSpPr>
            <p:nvPr/>
          </p:nvGrpSpPr>
          <p:grpSpPr bwMode="auto">
            <a:xfrm>
              <a:off x="21233" y="4562"/>
              <a:ext cx="185" cy="252"/>
              <a:chOff x="21233" y="4562"/>
              <a:chExt cx="185" cy="252"/>
            </a:xfrm>
          </p:grpSpPr>
          <p:sp>
            <p:nvSpPr>
              <p:cNvPr id="7032" name="Freeform 2283"/>
              <p:cNvSpPr>
                <a:spLocks/>
              </p:cNvSpPr>
              <p:nvPr/>
            </p:nvSpPr>
            <p:spPr bwMode="auto">
              <a:xfrm>
                <a:off x="21233" y="4562"/>
                <a:ext cx="185" cy="252"/>
              </a:xfrm>
              <a:custGeom>
                <a:avLst/>
                <a:gdLst>
                  <a:gd name="T0" fmla="+- 0 21263 21233"/>
                  <a:gd name="T1" fmla="*/ T0 w 185"/>
                  <a:gd name="T2" fmla="+- 0 4562 4562"/>
                  <a:gd name="T3" fmla="*/ 4562 h 252"/>
                  <a:gd name="T4" fmla="+- 0 21253 21233"/>
                  <a:gd name="T5" fmla="*/ T4 w 185"/>
                  <a:gd name="T6" fmla="+- 0 4562 4562"/>
                  <a:gd name="T7" fmla="*/ 4562 h 252"/>
                  <a:gd name="T8" fmla="+- 0 21249 21233"/>
                  <a:gd name="T9" fmla="*/ T8 w 185"/>
                  <a:gd name="T10" fmla="+- 0 4562 4562"/>
                  <a:gd name="T11" fmla="*/ 4562 h 252"/>
                  <a:gd name="T12" fmla="+- 0 21234 21233"/>
                  <a:gd name="T13" fmla="*/ T12 w 185"/>
                  <a:gd name="T14" fmla="+- 0 4566 4562"/>
                  <a:gd name="T15" fmla="*/ 4566 h 252"/>
                  <a:gd name="T16" fmla="+- 0 21233 21233"/>
                  <a:gd name="T17" fmla="*/ T16 w 185"/>
                  <a:gd name="T18" fmla="+- 0 4567 4562"/>
                  <a:gd name="T19" fmla="*/ 4567 h 252"/>
                  <a:gd name="T20" fmla="+- 0 21233 21233"/>
                  <a:gd name="T21" fmla="*/ T20 w 185"/>
                  <a:gd name="T22" fmla="+- 0 4568 4562"/>
                  <a:gd name="T23" fmla="*/ 4568 h 252"/>
                  <a:gd name="T24" fmla="+- 0 21233 21233"/>
                  <a:gd name="T25" fmla="*/ T24 w 185"/>
                  <a:gd name="T26" fmla="+- 0 4807 4562"/>
                  <a:gd name="T27" fmla="*/ 4807 h 252"/>
                  <a:gd name="T28" fmla="+- 0 21233 21233"/>
                  <a:gd name="T29" fmla="*/ T28 w 185"/>
                  <a:gd name="T30" fmla="+- 0 4808 4562"/>
                  <a:gd name="T31" fmla="*/ 4808 h 252"/>
                  <a:gd name="T32" fmla="+- 0 21234 21233"/>
                  <a:gd name="T33" fmla="*/ T32 w 185"/>
                  <a:gd name="T34" fmla="+- 0 4809 4562"/>
                  <a:gd name="T35" fmla="*/ 4809 h 252"/>
                  <a:gd name="T36" fmla="+- 0 21235 21233"/>
                  <a:gd name="T37" fmla="*/ T36 w 185"/>
                  <a:gd name="T38" fmla="+- 0 4810 4562"/>
                  <a:gd name="T39" fmla="*/ 4810 h 252"/>
                  <a:gd name="T40" fmla="+- 0 21253 21233"/>
                  <a:gd name="T41" fmla="*/ T40 w 185"/>
                  <a:gd name="T42" fmla="+- 0 4813 4562"/>
                  <a:gd name="T43" fmla="*/ 4813 h 252"/>
                  <a:gd name="T44" fmla="+- 0 21263 21233"/>
                  <a:gd name="T45" fmla="*/ T44 w 185"/>
                  <a:gd name="T46" fmla="+- 0 4813 4562"/>
                  <a:gd name="T47" fmla="*/ 4813 h 252"/>
                  <a:gd name="T48" fmla="+- 0 21282 21233"/>
                  <a:gd name="T49" fmla="*/ T48 w 185"/>
                  <a:gd name="T50" fmla="+- 0 4809 4562"/>
                  <a:gd name="T51" fmla="*/ 4809 h 252"/>
                  <a:gd name="T52" fmla="+- 0 21283 21233"/>
                  <a:gd name="T53" fmla="*/ T52 w 185"/>
                  <a:gd name="T54" fmla="+- 0 4808 4562"/>
                  <a:gd name="T55" fmla="*/ 4808 h 252"/>
                  <a:gd name="T56" fmla="+- 0 21284 21233"/>
                  <a:gd name="T57" fmla="*/ T56 w 185"/>
                  <a:gd name="T58" fmla="+- 0 4807 4562"/>
                  <a:gd name="T59" fmla="*/ 4807 h 252"/>
                  <a:gd name="T60" fmla="+- 0 21284 21233"/>
                  <a:gd name="T61" fmla="*/ T60 w 185"/>
                  <a:gd name="T62" fmla="+- 0 4706 4562"/>
                  <a:gd name="T63" fmla="*/ 4706 h 252"/>
                  <a:gd name="T64" fmla="+- 0 21377 21233"/>
                  <a:gd name="T65" fmla="*/ T64 w 185"/>
                  <a:gd name="T66" fmla="+- 0 4706 4562"/>
                  <a:gd name="T67" fmla="*/ 4706 h 252"/>
                  <a:gd name="T68" fmla="+- 0 21346 21233"/>
                  <a:gd name="T69" fmla="*/ T68 w 185"/>
                  <a:gd name="T70" fmla="+- 0 4682 4562"/>
                  <a:gd name="T71" fmla="*/ 4682 h 252"/>
                  <a:gd name="T72" fmla="+- 0 21372 21233"/>
                  <a:gd name="T73" fmla="*/ T72 w 185"/>
                  <a:gd name="T74" fmla="+- 0 4663 4562"/>
                  <a:gd name="T75" fmla="*/ 4663 h 252"/>
                  <a:gd name="T76" fmla="+- 0 21284 21233"/>
                  <a:gd name="T77" fmla="*/ T76 w 185"/>
                  <a:gd name="T78" fmla="+- 0 4663 4562"/>
                  <a:gd name="T79" fmla="*/ 4663 h 252"/>
                  <a:gd name="T80" fmla="+- 0 21284 21233"/>
                  <a:gd name="T81" fmla="*/ T80 w 185"/>
                  <a:gd name="T82" fmla="+- 0 4568 4562"/>
                  <a:gd name="T83" fmla="*/ 4568 h 252"/>
                  <a:gd name="T84" fmla="+- 0 21267 21233"/>
                  <a:gd name="T85" fmla="*/ T84 w 185"/>
                  <a:gd name="T86" fmla="+- 0 4562 4562"/>
                  <a:gd name="T87" fmla="*/ 4562 h 252"/>
                  <a:gd name="T88" fmla="+- 0 21263 21233"/>
                  <a:gd name="T89" fmla="*/ T88 w 185"/>
                  <a:gd name="T90" fmla="+- 0 4562 4562"/>
                  <a:gd name="T91" fmla="*/ 456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</a:cxnLst>
                <a:rect l="0" t="0" r="r" b="b"/>
                <a:pathLst>
                  <a:path w="185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45"/>
                    </a:lnTo>
                    <a:lnTo>
                      <a:pt x="0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0" y="251"/>
                    </a:lnTo>
                    <a:lnTo>
                      <a:pt x="30" y="251"/>
                    </a:lnTo>
                    <a:lnTo>
                      <a:pt x="49" y="247"/>
                    </a:lnTo>
                    <a:lnTo>
                      <a:pt x="50" y="246"/>
                    </a:lnTo>
                    <a:lnTo>
                      <a:pt x="51" y="245"/>
                    </a:lnTo>
                    <a:lnTo>
                      <a:pt x="51" y="144"/>
                    </a:lnTo>
                    <a:lnTo>
                      <a:pt x="144" y="144"/>
                    </a:lnTo>
                    <a:lnTo>
                      <a:pt x="113" y="120"/>
                    </a:lnTo>
                    <a:lnTo>
                      <a:pt x="139" y="101"/>
                    </a:lnTo>
                    <a:lnTo>
                      <a:pt x="51" y="101"/>
                    </a:lnTo>
                    <a:lnTo>
                      <a:pt x="51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33" name="Freeform 2282"/>
              <p:cNvSpPr>
                <a:spLocks/>
              </p:cNvSpPr>
              <p:nvPr/>
            </p:nvSpPr>
            <p:spPr bwMode="auto">
              <a:xfrm>
                <a:off x="21233" y="4562"/>
                <a:ext cx="185" cy="252"/>
              </a:xfrm>
              <a:custGeom>
                <a:avLst/>
                <a:gdLst>
                  <a:gd name="T0" fmla="+- 0 21377 21233"/>
                  <a:gd name="T1" fmla="*/ T0 w 185"/>
                  <a:gd name="T2" fmla="+- 0 4706 4562"/>
                  <a:gd name="T3" fmla="*/ 4706 h 252"/>
                  <a:gd name="T4" fmla="+- 0 21301 21233"/>
                  <a:gd name="T5" fmla="*/ T4 w 185"/>
                  <a:gd name="T6" fmla="+- 0 4706 4562"/>
                  <a:gd name="T7" fmla="*/ 4706 h 252"/>
                  <a:gd name="T8" fmla="+- 0 21306 21233"/>
                  <a:gd name="T9" fmla="*/ T8 w 185"/>
                  <a:gd name="T10" fmla="+- 0 4706 4562"/>
                  <a:gd name="T11" fmla="*/ 4706 h 252"/>
                  <a:gd name="T12" fmla="+- 0 21316 21233"/>
                  <a:gd name="T13" fmla="*/ T12 w 185"/>
                  <a:gd name="T14" fmla="+- 0 4709 4562"/>
                  <a:gd name="T15" fmla="*/ 4709 h 252"/>
                  <a:gd name="T16" fmla="+- 0 21343 21233"/>
                  <a:gd name="T17" fmla="*/ T16 w 185"/>
                  <a:gd name="T18" fmla="+- 0 4749 4562"/>
                  <a:gd name="T19" fmla="*/ 4749 h 252"/>
                  <a:gd name="T20" fmla="+- 0 21363 21233"/>
                  <a:gd name="T21" fmla="*/ T20 w 185"/>
                  <a:gd name="T22" fmla="+- 0 4804 4562"/>
                  <a:gd name="T23" fmla="*/ 4804 h 252"/>
                  <a:gd name="T24" fmla="+- 0 21386 21233"/>
                  <a:gd name="T25" fmla="*/ T24 w 185"/>
                  <a:gd name="T26" fmla="+- 0 4813 4562"/>
                  <a:gd name="T27" fmla="*/ 4813 h 252"/>
                  <a:gd name="T28" fmla="+- 0 21397 21233"/>
                  <a:gd name="T29" fmla="*/ T28 w 185"/>
                  <a:gd name="T30" fmla="+- 0 4813 4562"/>
                  <a:gd name="T31" fmla="*/ 4813 h 252"/>
                  <a:gd name="T32" fmla="+- 0 21417 21233"/>
                  <a:gd name="T33" fmla="*/ T32 w 185"/>
                  <a:gd name="T34" fmla="+- 0 4807 4562"/>
                  <a:gd name="T35" fmla="*/ 4807 h 252"/>
                  <a:gd name="T36" fmla="+- 0 21417 21233"/>
                  <a:gd name="T37" fmla="*/ T36 w 185"/>
                  <a:gd name="T38" fmla="+- 0 4804 4562"/>
                  <a:gd name="T39" fmla="*/ 4804 h 252"/>
                  <a:gd name="T40" fmla="+- 0 21393 21233"/>
                  <a:gd name="T41" fmla="*/ T40 w 185"/>
                  <a:gd name="T42" fmla="+- 0 4738 4562"/>
                  <a:gd name="T43" fmla="*/ 4738 h 252"/>
                  <a:gd name="T44" fmla="+- 0 21389 21233"/>
                  <a:gd name="T45" fmla="*/ T44 w 185"/>
                  <a:gd name="T46" fmla="+- 0 4729 4562"/>
                  <a:gd name="T47" fmla="*/ 4729 h 252"/>
                  <a:gd name="T48" fmla="+- 0 21386 21233"/>
                  <a:gd name="T49" fmla="*/ T48 w 185"/>
                  <a:gd name="T50" fmla="+- 0 4722 4562"/>
                  <a:gd name="T51" fmla="*/ 4722 h 252"/>
                  <a:gd name="T52" fmla="+- 0 21379 21233"/>
                  <a:gd name="T53" fmla="*/ T52 w 185"/>
                  <a:gd name="T54" fmla="+- 0 4709 4562"/>
                  <a:gd name="T55" fmla="*/ 4709 h 252"/>
                  <a:gd name="T56" fmla="+- 0 21377 21233"/>
                  <a:gd name="T57" fmla="*/ T56 w 185"/>
                  <a:gd name="T58" fmla="+- 0 4706 4562"/>
                  <a:gd name="T59" fmla="*/ 470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4"/>
                    </a:moveTo>
                    <a:lnTo>
                      <a:pt x="68" y="144"/>
                    </a:lnTo>
                    <a:lnTo>
                      <a:pt x="73" y="144"/>
                    </a:lnTo>
                    <a:lnTo>
                      <a:pt x="83" y="147"/>
                    </a:lnTo>
                    <a:lnTo>
                      <a:pt x="110" y="187"/>
                    </a:lnTo>
                    <a:lnTo>
                      <a:pt x="130" y="242"/>
                    </a:lnTo>
                    <a:lnTo>
                      <a:pt x="153" y="251"/>
                    </a:lnTo>
                    <a:lnTo>
                      <a:pt x="164" y="251"/>
                    </a:lnTo>
                    <a:lnTo>
                      <a:pt x="184" y="245"/>
                    </a:lnTo>
                    <a:lnTo>
                      <a:pt x="184" y="242"/>
                    </a:lnTo>
                    <a:lnTo>
                      <a:pt x="160" y="176"/>
                    </a:lnTo>
                    <a:lnTo>
                      <a:pt x="156" y="167"/>
                    </a:lnTo>
                    <a:lnTo>
                      <a:pt x="153" y="160"/>
                    </a:lnTo>
                    <a:lnTo>
                      <a:pt x="146" y="147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34" name="Freeform 2281"/>
              <p:cNvSpPr>
                <a:spLocks/>
              </p:cNvSpPr>
              <p:nvPr/>
            </p:nvSpPr>
            <p:spPr bwMode="auto">
              <a:xfrm>
                <a:off x="21233" y="4562"/>
                <a:ext cx="185" cy="252"/>
              </a:xfrm>
              <a:custGeom>
                <a:avLst/>
                <a:gdLst>
                  <a:gd name="T0" fmla="+- 0 21390 21233"/>
                  <a:gd name="T1" fmla="*/ T0 w 185"/>
                  <a:gd name="T2" fmla="+- 0 4562 4562"/>
                  <a:gd name="T3" fmla="*/ 4562 h 252"/>
                  <a:gd name="T4" fmla="+- 0 21379 21233"/>
                  <a:gd name="T5" fmla="*/ T4 w 185"/>
                  <a:gd name="T6" fmla="+- 0 4562 4562"/>
                  <a:gd name="T7" fmla="*/ 4562 h 252"/>
                  <a:gd name="T8" fmla="+- 0 21375 21233"/>
                  <a:gd name="T9" fmla="*/ T8 w 185"/>
                  <a:gd name="T10" fmla="+- 0 4562 4562"/>
                  <a:gd name="T11" fmla="*/ 4562 h 252"/>
                  <a:gd name="T12" fmla="+- 0 21340 21233"/>
                  <a:gd name="T13" fmla="*/ T12 w 185"/>
                  <a:gd name="T14" fmla="+- 0 4621 4562"/>
                  <a:gd name="T15" fmla="*/ 4621 h 252"/>
                  <a:gd name="T16" fmla="+- 0 21337 21233"/>
                  <a:gd name="T17" fmla="*/ T16 w 185"/>
                  <a:gd name="T18" fmla="+- 0 4629 4562"/>
                  <a:gd name="T19" fmla="*/ 4629 h 252"/>
                  <a:gd name="T20" fmla="+- 0 21301 21233"/>
                  <a:gd name="T21" fmla="*/ T20 w 185"/>
                  <a:gd name="T22" fmla="+- 0 4663 4562"/>
                  <a:gd name="T23" fmla="*/ 4663 h 252"/>
                  <a:gd name="T24" fmla="+- 0 21372 21233"/>
                  <a:gd name="T25" fmla="*/ T24 w 185"/>
                  <a:gd name="T26" fmla="+- 0 4663 4562"/>
                  <a:gd name="T27" fmla="*/ 4663 h 252"/>
                  <a:gd name="T28" fmla="+- 0 21389 21233"/>
                  <a:gd name="T29" fmla="*/ T28 w 185"/>
                  <a:gd name="T30" fmla="+- 0 4630 4562"/>
                  <a:gd name="T31" fmla="*/ 4630 h 252"/>
                  <a:gd name="T32" fmla="+- 0 21406 21233"/>
                  <a:gd name="T33" fmla="*/ T32 w 185"/>
                  <a:gd name="T34" fmla="+- 0 4585 4562"/>
                  <a:gd name="T35" fmla="*/ 4585 h 252"/>
                  <a:gd name="T36" fmla="+- 0 21407 21233"/>
                  <a:gd name="T37" fmla="*/ T36 w 185"/>
                  <a:gd name="T38" fmla="+- 0 4581 4562"/>
                  <a:gd name="T39" fmla="*/ 4581 h 252"/>
                  <a:gd name="T40" fmla="+- 0 21408 21233"/>
                  <a:gd name="T41" fmla="*/ T40 w 185"/>
                  <a:gd name="T42" fmla="+- 0 4578 4562"/>
                  <a:gd name="T43" fmla="*/ 4578 h 252"/>
                  <a:gd name="T44" fmla="+- 0 21409 21233"/>
                  <a:gd name="T45" fmla="*/ T44 w 185"/>
                  <a:gd name="T46" fmla="+- 0 4576 4562"/>
                  <a:gd name="T47" fmla="*/ 4576 h 252"/>
                  <a:gd name="T48" fmla="+- 0 21409 21233"/>
                  <a:gd name="T49" fmla="*/ T48 w 185"/>
                  <a:gd name="T50" fmla="+- 0 4573 4562"/>
                  <a:gd name="T51" fmla="*/ 4573 h 252"/>
                  <a:gd name="T52" fmla="+- 0 21409 21233"/>
                  <a:gd name="T53" fmla="*/ T52 w 185"/>
                  <a:gd name="T54" fmla="+- 0 4571 4562"/>
                  <a:gd name="T55" fmla="*/ 4571 h 252"/>
                  <a:gd name="T56" fmla="+- 0 21409 21233"/>
                  <a:gd name="T57" fmla="*/ T56 w 185"/>
                  <a:gd name="T58" fmla="+- 0 4568 4562"/>
                  <a:gd name="T59" fmla="*/ 4568 h 252"/>
                  <a:gd name="T60" fmla="+- 0 21409 21233"/>
                  <a:gd name="T61" fmla="*/ T60 w 185"/>
                  <a:gd name="T62" fmla="+- 0 4567 4562"/>
                  <a:gd name="T63" fmla="*/ 4567 h 252"/>
                  <a:gd name="T64" fmla="+- 0 21394 21233"/>
                  <a:gd name="T65" fmla="*/ T64 w 185"/>
                  <a:gd name="T66" fmla="+- 0 4562 4562"/>
                  <a:gd name="T67" fmla="*/ 4562 h 252"/>
                  <a:gd name="T68" fmla="+- 0 21390 21233"/>
                  <a:gd name="T69" fmla="*/ T68 w 185"/>
                  <a:gd name="T70" fmla="+- 0 4562 4562"/>
                  <a:gd name="T71" fmla="*/ 456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7" y="59"/>
                    </a:lnTo>
                    <a:lnTo>
                      <a:pt x="104" y="67"/>
                    </a:lnTo>
                    <a:lnTo>
                      <a:pt x="68" y="101"/>
                    </a:lnTo>
                    <a:lnTo>
                      <a:pt x="139" y="101"/>
                    </a:lnTo>
                    <a:lnTo>
                      <a:pt x="156" y="68"/>
                    </a:lnTo>
                    <a:lnTo>
                      <a:pt x="173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6" y="14"/>
                    </a:lnTo>
                    <a:lnTo>
                      <a:pt x="176" y="11"/>
                    </a:lnTo>
                    <a:lnTo>
                      <a:pt x="176" y="9"/>
                    </a:lnTo>
                    <a:lnTo>
                      <a:pt x="176" y="6"/>
                    </a:lnTo>
                    <a:lnTo>
                      <a:pt x="176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1" name="Group 2276"/>
            <p:cNvGrpSpPr>
              <a:grpSpLocks/>
            </p:cNvGrpSpPr>
            <p:nvPr/>
          </p:nvGrpSpPr>
          <p:grpSpPr bwMode="auto">
            <a:xfrm>
              <a:off x="21420" y="4562"/>
              <a:ext cx="213" cy="254"/>
              <a:chOff x="21420" y="4562"/>
              <a:chExt cx="213" cy="254"/>
            </a:xfrm>
          </p:grpSpPr>
          <p:sp>
            <p:nvSpPr>
              <p:cNvPr id="7029" name="Freeform 2279"/>
              <p:cNvSpPr>
                <a:spLocks/>
              </p:cNvSpPr>
              <p:nvPr/>
            </p:nvSpPr>
            <p:spPr bwMode="auto">
              <a:xfrm>
                <a:off x="21420" y="4562"/>
                <a:ext cx="213" cy="254"/>
              </a:xfrm>
              <a:custGeom>
                <a:avLst/>
                <a:gdLst>
                  <a:gd name="T0" fmla="+- 0 21454 21420"/>
                  <a:gd name="T1" fmla="*/ T0 w 213"/>
                  <a:gd name="T2" fmla="+- 0 4763 4562"/>
                  <a:gd name="T3" fmla="*/ 4763 h 254"/>
                  <a:gd name="T4" fmla="+- 0 21451 21420"/>
                  <a:gd name="T5" fmla="*/ T4 w 213"/>
                  <a:gd name="T6" fmla="+- 0 4763 4562"/>
                  <a:gd name="T7" fmla="*/ 4763 h 254"/>
                  <a:gd name="T8" fmla="+- 0 21449 21420"/>
                  <a:gd name="T9" fmla="*/ T8 w 213"/>
                  <a:gd name="T10" fmla="+- 0 4764 4562"/>
                  <a:gd name="T11" fmla="*/ 4764 h 254"/>
                  <a:gd name="T12" fmla="+- 0 21447 21420"/>
                  <a:gd name="T13" fmla="*/ T12 w 213"/>
                  <a:gd name="T14" fmla="+- 0 4771 4562"/>
                  <a:gd name="T15" fmla="*/ 4771 h 254"/>
                  <a:gd name="T16" fmla="+- 0 21447 21420"/>
                  <a:gd name="T17" fmla="*/ T16 w 213"/>
                  <a:gd name="T18" fmla="+- 0 4776 4562"/>
                  <a:gd name="T19" fmla="*/ 4776 h 254"/>
                  <a:gd name="T20" fmla="+- 0 21447 21420"/>
                  <a:gd name="T21" fmla="*/ T20 w 213"/>
                  <a:gd name="T22" fmla="+- 0 4789 4562"/>
                  <a:gd name="T23" fmla="*/ 4789 h 254"/>
                  <a:gd name="T24" fmla="+- 0 21480 21420"/>
                  <a:gd name="T25" fmla="*/ T24 w 213"/>
                  <a:gd name="T26" fmla="+- 0 4816 4562"/>
                  <a:gd name="T27" fmla="*/ 4816 h 254"/>
                  <a:gd name="T28" fmla="+- 0 21493 21420"/>
                  <a:gd name="T29" fmla="*/ T28 w 213"/>
                  <a:gd name="T30" fmla="+- 0 4816 4562"/>
                  <a:gd name="T31" fmla="*/ 4816 h 254"/>
                  <a:gd name="T32" fmla="+- 0 21552 21420"/>
                  <a:gd name="T33" fmla="*/ T32 w 213"/>
                  <a:gd name="T34" fmla="+- 0 4771 4562"/>
                  <a:gd name="T35" fmla="*/ 4771 h 254"/>
                  <a:gd name="T36" fmla="+- 0 21475 21420"/>
                  <a:gd name="T37" fmla="*/ T36 w 213"/>
                  <a:gd name="T38" fmla="+- 0 4771 4562"/>
                  <a:gd name="T39" fmla="*/ 4771 h 254"/>
                  <a:gd name="T40" fmla="+- 0 21472 21420"/>
                  <a:gd name="T41" fmla="*/ T40 w 213"/>
                  <a:gd name="T42" fmla="+- 0 4771 4562"/>
                  <a:gd name="T43" fmla="*/ 4771 h 254"/>
                  <a:gd name="T44" fmla="+- 0 21456 21420"/>
                  <a:gd name="T45" fmla="*/ T44 w 213"/>
                  <a:gd name="T46" fmla="+- 0 4763 4562"/>
                  <a:gd name="T47" fmla="*/ 4763 h 254"/>
                  <a:gd name="T48" fmla="+- 0 21454 21420"/>
                  <a:gd name="T49" fmla="*/ T48 w 213"/>
                  <a:gd name="T50" fmla="+- 0 4763 4562"/>
                  <a:gd name="T51" fmla="*/ 4763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213" h="254">
                    <a:moveTo>
                      <a:pt x="34" y="201"/>
                    </a:moveTo>
                    <a:lnTo>
                      <a:pt x="31" y="201"/>
                    </a:lnTo>
                    <a:lnTo>
                      <a:pt x="29" y="202"/>
                    </a:lnTo>
                    <a:lnTo>
                      <a:pt x="27" y="209"/>
                    </a:lnTo>
                    <a:lnTo>
                      <a:pt x="27" y="214"/>
                    </a:lnTo>
                    <a:lnTo>
                      <a:pt x="27" y="227"/>
                    </a:lnTo>
                    <a:lnTo>
                      <a:pt x="60" y="254"/>
                    </a:lnTo>
                    <a:lnTo>
                      <a:pt x="73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9"/>
                    </a:lnTo>
                    <a:lnTo>
                      <a:pt x="36" y="201"/>
                    </a:lnTo>
                    <a:lnTo>
                      <a:pt x="34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30" name="Freeform 2278"/>
              <p:cNvSpPr>
                <a:spLocks/>
              </p:cNvSpPr>
              <p:nvPr/>
            </p:nvSpPr>
            <p:spPr bwMode="auto">
              <a:xfrm>
                <a:off x="21420" y="4562"/>
                <a:ext cx="213" cy="254"/>
              </a:xfrm>
              <a:custGeom>
                <a:avLst/>
                <a:gdLst>
                  <a:gd name="T0" fmla="+- 0 21450 21420"/>
                  <a:gd name="T1" fmla="*/ T0 w 213"/>
                  <a:gd name="T2" fmla="+- 0 4562 4562"/>
                  <a:gd name="T3" fmla="*/ 4562 h 254"/>
                  <a:gd name="T4" fmla="+- 0 21438 21420"/>
                  <a:gd name="T5" fmla="*/ T4 w 213"/>
                  <a:gd name="T6" fmla="+- 0 4562 4562"/>
                  <a:gd name="T7" fmla="*/ 4562 h 254"/>
                  <a:gd name="T8" fmla="+- 0 21433 21420"/>
                  <a:gd name="T9" fmla="*/ T8 w 213"/>
                  <a:gd name="T10" fmla="+- 0 4562 4562"/>
                  <a:gd name="T11" fmla="*/ 4562 h 254"/>
                  <a:gd name="T12" fmla="+- 0 21426 21420"/>
                  <a:gd name="T13" fmla="*/ T12 w 213"/>
                  <a:gd name="T14" fmla="+- 0 4563 4562"/>
                  <a:gd name="T15" fmla="*/ 4563 h 254"/>
                  <a:gd name="T16" fmla="+- 0 21423 21420"/>
                  <a:gd name="T17" fmla="*/ T16 w 213"/>
                  <a:gd name="T18" fmla="+- 0 4564 4562"/>
                  <a:gd name="T19" fmla="*/ 4564 h 254"/>
                  <a:gd name="T20" fmla="+- 0 21420 21420"/>
                  <a:gd name="T21" fmla="*/ T20 w 213"/>
                  <a:gd name="T22" fmla="+- 0 4567 4562"/>
                  <a:gd name="T23" fmla="*/ 4567 h 254"/>
                  <a:gd name="T24" fmla="+- 0 21420 21420"/>
                  <a:gd name="T25" fmla="*/ T24 w 213"/>
                  <a:gd name="T26" fmla="+- 0 4569 4562"/>
                  <a:gd name="T27" fmla="*/ 4569 h 254"/>
                  <a:gd name="T28" fmla="+- 0 21420 21420"/>
                  <a:gd name="T29" fmla="*/ T28 w 213"/>
                  <a:gd name="T30" fmla="+- 0 4574 4562"/>
                  <a:gd name="T31" fmla="*/ 4574 h 254"/>
                  <a:gd name="T32" fmla="+- 0 21421 21420"/>
                  <a:gd name="T33" fmla="*/ T32 w 213"/>
                  <a:gd name="T34" fmla="+- 0 4577 4562"/>
                  <a:gd name="T35" fmla="*/ 4577 h 254"/>
                  <a:gd name="T36" fmla="+- 0 21423 21420"/>
                  <a:gd name="T37" fmla="*/ T36 w 213"/>
                  <a:gd name="T38" fmla="+- 0 4581 4562"/>
                  <a:gd name="T39" fmla="*/ 4581 h 254"/>
                  <a:gd name="T40" fmla="+- 0 21505 21420"/>
                  <a:gd name="T41" fmla="*/ T40 w 213"/>
                  <a:gd name="T42" fmla="+- 0 4748 4562"/>
                  <a:gd name="T43" fmla="*/ 4748 h 254"/>
                  <a:gd name="T44" fmla="+- 0 21503 21420"/>
                  <a:gd name="T45" fmla="*/ T44 w 213"/>
                  <a:gd name="T46" fmla="+- 0 4753 4562"/>
                  <a:gd name="T47" fmla="*/ 4753 h 254"/>
                  <a:gd name="T48" fmla="+- 0 21481 21420"/>
                  <a:gd name="T49" fmla="*/ T48 w 213"/>
                  <a:gd name="T50" fmla="+- 0 4771 4562"/>
                  <a:gd name="T51" fmla="*/ 4771 h 254"/>
                  <a:gd name="T52" fmla="+- 0 21552 21420"/>
                  <a:gd name="T53" fmla="*/ T52 w 213"/>
                  <a:gd name="T54" fmla="+- 0 4771 4562"/>
                  <a:gd name="T55" fmla="*/ 4771 h 254"/>
                  <a:gd name="T56" fmla="+- 0 21552 21420"/>
                  <a:gd name="T57" fmla="*/ T56 w 213"/>
                  <a:gd name="T58" fmla="+- 0 4770 4562"/>
                  <a:gd name="T59" fmla="*/ 4770 h 254"/>
                  <a:gd name="T60" fmla="+- 0 21558 21420"/>
                  <a:gd name="T61" fmla="*/ T60 w 213"/>
                  <a:gd name="T62" fmla="+- 0 4758 4562"/>
                  <a:gd name="T63" fmla="*/ 4758 h 254"/>
                  <a:gd name="T64" fmla="+- 0 21564 21420"/>
                  <a:gd name="T65" fmla="*/ T64 w 213"/>
                  <a:gd name="T66" fmla="+- 0 4744 4562"/>
                  <a:gd name="T67" fmla="*/ 4744 h 254"/>
                  <a:gd name="T68" fmla="+- 0 21582 21420"/>
                  <a:gd name="T69" fmla="*/ T68 w 213"/>
                  <a:gd name="T70" fmla="+- 0 4698 4562"/>
                  <a:gd name="T71" fmla="*/ 4698 h 254"/>
                  <a:gd name="T72" fmla="+- 0 21532 21420"/>
                  <a:gd name="T73" fmla="*/ T72 w 213"/>
                  <a:gd name="T74" fmla="+- 0 4698 4562"/>
                  <a:gd name="T75" fmla="*/ 4698 h 254"/>
                  <a:gd name="T76" fmla="+- 0 21529 21420"/>
                  <a:gd name="T77" fmla="*/ T76 w 213"/>
                  <a:gd name="T78" fmla="+- 0 4690 4562"/>
                  <a:gd name="T79" fmla="*/ 4690 h 254"/>
                  <a:gd name="T80" fmla="+- 0 21526 21420"/>
                  <a:gd name="T81" fmla="*/ T80 w 213"/>
                  <a:gd name="T82" fmla="+- 0 4682 4562"/>
                  <a:gd name="T83" fmla="*/ 4682 h 254"/>
                  <a:gd name="T84" fmla="+- 0 21519 21420"/>
                  <a:gd name="T85" fmla="*/ T84 w 213"/>
                  <a:gd name="T86" fmla="+- 0 4665 4562"/>
                  <a:gd name="T87" fmla="*/ 4665 h 254"/>
                  <a:gd name="T88" fmla="+- 0 21515 21420"/>
                  <a:gd name="T89" fmla="*/ T88 w 213"/>
                  <a:gd name="T90" fmla="+- 0 4657 4562"/>
                  <a:gd name="T91" fmla="*/ 4657 h 254"/>
                  <a:gd name="T92" fmla="+- 0 21511 21420"/>
                  <a:gd name="T93" fmla="*/ T92 w 213"/>
                  <a:gd name="T94" fmla="+- 0 4649 4562"/>
                  <a:gd name="T95" fmla="*/ 4649 h 254"/>
                  <a:gd name="T96" fmla="+- 0 21476 21420"/>
                  <a:gd name="T97" fmla="*/ T96 w 213"/>
                  <a:gd name="T98" fmla="+- 0 4574 4562"/>
                  <a:gd name="T99" fmla="*/ 4574 h 254"/>
                  <a:gd name="T100" fmla="+- 0 21455 21420"/>
                  <a:gd name="T101" fmla="*/ T100 w 213"/>
                  <a:gd name="T102" fmla="+- 0 4562 4562"/>
                  <a:gd name="T103" fmla="*/ 4562 h 254"/>
                  <a:gd name="T104" fmla="+- 0 21450 21420"/>
                  <a:gd name="T105" fmla="*/ T104 w 213"/>
                  <a:gd name="T106" fmla="+- 0 4562 4562"/>
                  <a:gd name="T107" fmla="*/ 4562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0" y="0"/>
                    </a:moveTo>
                    <a:lnTo>
                      <a:pt x="18" y="0"/>
                    </a:lnTo>
                    <a:lnTo>
                      <a:pt x="13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85" y="186"/>
                    </a:lnTo>
                    <a:lnTo>
                      <a:pt x="83" y="191"/>
                    </a:lnTo>
                    <a:lnTo>
                      <a:pt x="61" y="209"/>
                    </a:lnTo>
                    <a:lnTo>
                      <a:pt x="132" y="209"/>
                    </a:lnTo>
                    <a:lnTo>
                      <a:pt x="132" y="208"/>
                    </a:lnTo>
                    <a:lnTo>
                      <a:pt x="138" y="196"/>
                    </a:lnTo>
                    <a:lnTo>
                      <a:pt x="144" y="182"/>
                    </a:lnTo>
                    <a:lnTo>
                      <a:pt x="162" y="136"/>
                    </a:lnTo>
                    <a:lnTo>
                      <a:pt x="112" y="136"/>
                    </a:lnTo>
                    <a:lnTo>
                      <a:pt x="109" y="128"/>
                    </a:lnTo>
                    <a:lnTo>
                      <a:pt x="106" y="120"/>
                    </a:lnTo>
                    <a:lnTo>
                      <a:pt x="99" y="103"/>
                    </a:lnTo>
                    <a:lnTo>
                      <a:pt x="95" y="95"/>
                    </a:lnTo>
                    <a:lnTo>
                      <a:pt x="91" y="87"/>
                    </a:lnTo>
                    <a:lnTo>
                      <a:pt x="56" y="12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31" name="Freeform 2277"/>
              <p:cNvSpPr>
                <a:spLocks/>
              </p:cNvSpPr>
              <p:nvPr/>
            </p:nvSpPr>
            <p:spPr bwMode="auto">
              <a:xfrm>
                <a:off x="21420" y="4562"/>
                <a:ext cx="213" cy="254"/>
              </a:xfrm>
              <a:custGeom>
                <a:avLst/>
                <a:gdLst>
                  <a:gd name="T0" fmla="+- 0 21615 21420"/>
                  <a:gd name="T1" fmla="*/ T0 w 213"/>
                  <a:gd name="T2" fmla="+- 0 4562 4562"/>
                  <a:gd name="T3" fmla="*/ 4562 h 254"/>
                  <a:gd name="T4" fmla="+- 0 21603 21420"/>
                  <a:gd name="T5" fmla="*/ T4 w 213"/>
                  <a:gd name="T6" fmla="+- 0 4562 4562"/>
                  <a:gd name="T7" fmla="*/ 4562 h 254"/>
                  <a:gd name="T8" fmla="+- 0 21598 21420"/>
                  <a:gd name="T9" fmla="*/ T8 w 213"/>
                  <a:gd name="T10" fmla="+- 0 4562 4562"/>
                  <a:gd name="T11" fmla="*/ 4562 h 254"/>
                  <a:gd name="T12" fmla="+- 0 21579 21420"/>
                  <a:gd name="T13" fmla="*/ T12 w 213"/>
                  <a:gd name="T14" fmla="+- 0 4570 4562"/>
                  <a:gd name="T15" fmla="*/ 4570 h 254"/>
                  <a:gd name="T16" fmla="+- 0 21550 21420"/>
                  <a:gd name="T17" fmla="*/ T16 w 213"/>
                  <a:gd name="T18" fmla="+- 0 4647 4562"/>
                  <a:gd name="T19" fmla="*/ 4647 h 254"/>
                  <a:gd name="T20" fmla="+- 0 21533 21420"/>
                  <a:gd name="T21" fmla="*/ T20 w 213"/>
                  <a:gd name="T22" fmla="+- 0 4698 4562"/>
                  <a:gd name="T23" fmla="*/ 4698 h 254"/>
                  <a:gd name="T24" fmla="+- 0 21582 21420"/>
                  <a:gd name="T25" fmla="*/ T24 w 213"/>
                  <a:gd name="T26" fmla="+- 0 4698 4562"/>
                  <a:gd name="T27" fmla="*/ 4698 h 254"/>
                  <a:gd name="T28" fmla="+- 0 21630 21420"/>
                  <a:gd name="T29" fmla="*/ T28 w 213"/>
                  <a:gd name="T30" fmla="+- 0 4577 4562"/>
                  <a:gd name="T31" fmla="*/ 4577 h 254"/>
                  <a:gd name="T32" fmla="+- 0 21633 21420"/>
                  <a:gd name="T33" fmla="*/ T32 w 213"/>
                  <a:gd name="T34" fmla="+- 0 4567 4562"/>
                  <a:gd name="T35" fmla="*/ 4567 h 254"/>
                  <a:gd name="T36" fmla="+- 0 21632 21420"/>
                  <a:gd name="T37" fmla="*/ T36 w 213"/>
                  <a:gd name="T38" fmla="+- 0 4566 4562"/>
                  <a:gd name="T39" fmla="*/ 4566 h 254"/>
                  <a:gd name="T40" fmla="+- 0 21629 21420"/>
                  <a:gd name="T41" fmla="*/ T40 w 213"/>
                  <a:gd name="T42" fmla="+- 0 4564 4562"/>
                  <a:gd name="T43" fmla="*/ 4564 h 254"/>
                  <a:gd name="T44" fmla="+- 0 21626 21420"/>
                  <a:gd name="T45" fmla="*/ T44 w 213"/>
                  <a:gd name="T46" fmla="+- 0 4563 4562"/>
                  <a:gd name="T47" fmla="*/ 4563 h 254"/>
                  <a:gd name="T48" fmla="+- 0 21619 21420"/>
                  <a:gd name="T49" fmla="*/ T48 w 213"/>
                  <a:gd name="T50" fmla="+- 0 4562 4562"/>
                  <a:gd name="T51" fmla="*/ 4562 h 254"/>
                  <a:gd name="T52" fmla="+- 0 21615 21420"/>
                  <a:gd name="T53" fmla="*/ T52 w 213"/>
                  <a:gd name="T54" fmla="+- 0 4562 4562"/>
                  <a:gd name="T55" fmla="*/ 4562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8" y="0"/>
                    </a:lnTo>
                    <a:lnTo>
                      <a:pt x="159" y="8"/>
                    </a:lnTo>
                    <a:lnTo>
                      <a:pt x="130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0" y="15"/>
                    </a:lnTo>
                    <a:lnTo>
                      <a:pt x="213" y="5"/>
                    </a:lnTo>
                    <a:lnTo>
                      <a:pt x="212" y="4"/>
                    </a:lnTo>
                    <a:lnTo>
                      <a:pt x="209" y="2"/>
                    </a:lnTo>
                    <a:lnTo>
                      <a:pt x="206" y="1"/>
                    </a:lnTo>
                    <a:lnTo>
                      <a:pt x="199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2" name="Group 2273"/>
            <p:cNvGrpSpPr>
              <a:grpSpLocks/>
            </p:cNvGrpSpPr>
            <p:nvPr/>
          </p:nvGrpSpPr>
          <p:grpSpPr bwMode="auto">
            <a:xfrm>
              <a:off x="21651" y="4563"/>
              <a:ext cx="171" cy="250"/>
              <a:chOff x="21651" y="4563"/>
              <a:chExt cx="171" cy="250"/>
            </a:xfrm>
          </p:grpSpPr>
          <p:sp>
            <p:nvSpPr>
              <p:cNvPr id="7027" name="Freeform 2275"/>
              <p:cNvSpPr>
                <a:spLocks/>
              </p:cNvSpPr>
              <p:nvPr/>
            </p:nvSpPr>
            <p:spPr bwMode="auto">
              <a:xfrm>
                <a:off x="21651" y="4563"/>
                <a:ext cx="171" cy="250"/>
              </a:xfrm>
              <a:custGeom>
                <a:avLst/>
                <a:gdLst>
                  <a:gd name="T0" fmla="+- 0 21733 21651"/>
                  <a:gd name="T1" fmla="*/ T0 w 171"/>
                  <a:gd name="T2" fmla="+- 0 4563 4563"/>
                  <a:gd name="T3" fmla="*/ 4563 h 250"/>
                  <a:gd name="T4" fmla="+- 0 21663 21651"/>
                  <a:gd name="T5" fmla="*/ T4 w 171"/>
                  <a:gd name="T6" fmla="+- 0 4563 4563"/>
                  <a:gd name="T7" fmla="*/ 4563 h 250"/>
                  <a:gd name="T8" fmla="+- 0 21659 21651"/>
                  <a:gd name="T9" fmla="*/ T8 w 171"/>
                  <a:gd name="T10" fmla="+- 0 4565 4563"/>
                  <a:gd name="T11" fmla="*/ 4565 h 250"/>
                  <a:gd name="T12" fmla="+- 0 21653 21651"/>
                  <a:gd name="T13" fmla="*/ T12 w 171"/>
                  <a:gd name="T14" fmla="+- 0 4571 4563"/>
                  <a:gd name="T15" fmla="*/ 4571 h 250"/>
                  <a:gd name="T16" fmla="+- 0 21651 21651"/>
                  <a:gd name="T17" fmla="*/ T16 w 171"/>
                  <a:gd name="T18" fmla="+- 0 4575 4563"/>
                  <a:gd name="T19" fmla="*/ 4575 h 250"/>
                  <a:gd name="T20" fmla="+- 0 21651 21651"/>
                  <a:gd name="T21" fmla="*/ T20 w 171"/>
                  <a:gd name="T22" fmla="+- 0 4807 4563"/>
                  <a:gd name="T23" fmla="*/ 4807 h 250"/>
                  <a:gd name="T24" fmla="+- 0 21672 21651"/>
                  <a:gd name="T25" fmla="*/ T24 w 171"/>
                  <a:gd name="T26" fmla="+- 0 4813 4563"/>
                  <a:gd name="T27" fmla="*/ 4813 h 250"/>
                  <a:gd name="T28" fmla="+- 0 21681 21651"/>
                  <a:gd name="T29" fmla="*/ T28 w 171"/>
                  <a:gd name="T30" fmla="+- 0 4813 4563"/>
                  <a:gd name="T31" fmla="*/ 4813 h 250"/>
                  <a:gd name="T32" fmla="+- 0 21702 21651"/>
                  <a:gd name="T33" fmla="*/ T32 w 171"/>
                  <a:gd name="T34" fmla="+- 0 4726 4563"/>
                  <a:gd name="T35" fmla="*/ 4726 h 250"/>
                  <a:gd name="T36" fmla="+- 0 21726 21651"/>
                  <a:gd name="T37" fmla="*/ T36 w 171"/>
                  <a:gd name="T38" fmla="+- 0 4726 4563"/>
                  <a:gd name="T39" fmla="*/ 4726 h 250"/>
                  <a:gd name="T40" fmla="+- 0 21788 21651"/>
                  <a:gd name="T41" fmla="*/ T40 w 171"/>
                  <a:gd name="T42" fmla="+- 0 4711 4563"/>
                  <a:gd name="T43" fmla="*/ 4711 h 250"/>
                  <a:gd name="T44" fmla="+- 0 21811 21651"/>
                  <a:gd name="T45" fmla="*/ T44 w 171"/>
                  <a:gd name="T46" fmla="+- 0 4687 4563"/>
                  <a:gd name="T47" fmla="*/ 4687 h 250"/>
                  <a:gd name="T48" fmla="+- 0 21702 21651"/>
                  <a:gd name="T49" fmla="*/ T48 w 171"/>
                  <a:gd name="T50" fmla="+- 0 4687 4563"/>
                  <a:gd name="T51" fmla="*/ 4687 h 250"/>
                  <a:gd name="T52" fmla="+- 0 21702 21651"/>
                  <a:gd name="T53" fmla="*/ T52 w 171"/>
                  <a:gd name="T54" fmla="+- 0 4602 4563"/>
                  <a:gd name="T55" fmla="*/ 4602 h 250"/>
                  <a:gd name="T56" fmla="+- 0 21814 21651"/>
                  <a:gd name="T57" fmla="*/ T56 w 171"/>
                  <a:gd name="T58" fmla="+- 0 4602 4563"/>
                  <a:gd name="T59" fmla="*/ 4602 h 250"/>
                  <a:gd name="T60" fmla="+- 0 21811 21651"/>
                  <a:gd name="T61" fmla="*/ T60 w 171"/>
                  <a:gd name="T62" fmla="+- 0 4596 4563"/>
                  <a:gd name="T63" fmla="*/ 4596 h 250"/>
                  <a:gd name="T64" fmla="+- 0 21756 21651"/>
                  <a:gd name="T65" fmla="*/ T64 w 171"/>
                  <a:gd name="T66" fmla="+- 0 4565 4563"/>
                  <a:gd name="T67" fmla="*/ 4565 h 250"/>
                  <a:gd name="T68" fmla="+- 0 21739 21651"/>
                  <a:gd name="T69" fmla="*/ T68 w 171"/>
                  <a:gd name="T70" fmla="+- 0 4563 4563"/>
                  <a:gd name="T71" fmla="*/ 4563 h 250"/>
                  <a:gd name="T72" fmla="+- 0 21733 21651"/>
                  <a:gd name="T73" fmla="*/ T72 w 171"/>
                  <a:gd name="T74" fmla="+- 0 4563 4563"/>
                  <a:gd name="T75" fmla="*/ 4563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244"/>
                    </a:lnTo>
                    <a:lnTo>
                      <a:pt x="21" y="250"/>
                    </a:lnTo>
                    <a:lnTo>
                      <a:pt x="30" y="250"/>
                    </a:lnTo>
                    <a:lnTo>
                      <a:pt x="51" y="163"/>
                    </a:lnTo>
                    <a:lnTo>
                      <a:pt x="75" y="163"/>
                    </a:lnTo>
                    <a:lnTo>
                      <a:pt x="137" y="148"/>
                    </a:lnTo>
                    <a:lnTo>
                      <a:pt x="160" y="124"/>
                    </a:lnTo>
                    <a:lnTo>
                      <a:pt x="51" y="124"/>
                    </a:lnTo>
                    <a:lnTo>
                      <a:pt x="51" y="39"/>
                    </a:lnTo>
                    <a:lnTo>
                      <a:pt x="163" y="39"/>
                    </a:lnTo>
                    <a:lnTo>
                      <a:pt x="160" y="33"/>
                    </a:lnTo>
                    <a:lnTo>
                      <a:pt x="105" y="2"/>
                    </a:lnTo>
                    <a:lnTo>
                      <a:pt x="88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28" name="Freeform 2274"/>
              <p:cNvSpPr>
                <a:spLocks/>
              </p:cNvSpPr>
              <p:nvPr/>
            </p:nvSpPr>
            <p:spPr bwMode="auto">
              <a:xfrm>
                <a:off x="21651" y="4563"/>
                <a:ext cx="171" cy="250"/>
              </a:xfrm>
              <a:custGeom>
                <a:avLst/>
                <a:gdLst>
                  <a:gd name="T0" fmla="+- 0 21814 21651"/>
                  <a:gd name="T1" fmla="*/ T0 w 171"/>
                  <a:gd name="T2" fmla="+- 0 4602 4563"/>
                  <a:gd name="T3" fmla="*/ 4602 h 250"/>
                  <a:gd name="T4" fmla="+- 0 21729 21651"/>
                  <a:gd name="T5" fmla="*/ T4 w 171"/>
                  <a:gd name="T6" fmla="+- 0 4602 4563"/>
                  <a:gd name="T7" fmla="*/ 4602 h 250"/>
                  <a:gd name="T8" fmla="+- 0 21734 21651"/>
                  <a:gd name="T9" fmla="*/ T8 w 171"/>
                  <a:gd name="T10" fmla="+- 0 4602 4563"/>
                  <a:gd name="T11" fmla="*/ 4602 h 250"/>
                  <a:gd name="T12" fmla="+- 0 21744 21651"/>
                  <a:gd name="T13" fmla="*/ T12 w 171"/>
                  <a:gd name="T14" fmla="+- 0 4604 4563"/>
                  <a:gd name="T15" fmla="*/ 4604 h 250"/>
                  <a:gd name="T16" fmla="+- 0 21769 21651"/>
                  <a:gd name="T17" fmla="*/ T16 w 171"/>
                  <a:gd name="T18" fmla="+- 0 4634 4563"/>
                  <a:gd name="T19" fmla="*/ 4634 h 250"/>
                  <a:gd name="T20" fmla="+- 0 21769 21651"/>
                  <a:gd name="T21" fmla="*/ T20 w 171"/>
                  <a:gd name="T22" fmla="+- 0 4649 4563"/>
                  <a:gd name="T23" fmla="*/ 4649 h 250"/>
                  <a:gd name="T24" fmla="+- 0 21768 21651"/>
                  <a:gd name="T25" fmla="*/ T24 w 171"/>
                  <a:gd name="T26" fmla="+- 0 4655 4563"/>
                  <a:gd name="T27" fmla="*/ 4655 h 250"/>
                  <a:gd name="T28" fmla="+- 0 21766 21651"/>
                  <a:gd name="T29" fmla="*/ T28 w 171"/>
                  <a:gd name="T30" fmla="+- 0 4660 4563"/>
                  <a:gd name="T31" fmla="*/ 4660 h 250"/>
                  <a:gd name="T32" fmla="+- 0 21764 21651"/>
                  <a:gd name="T33" fmla="*/ T32 w 171"/>
                  <a:gd name="T34" fmla="+- 0 4666 4563"/>
                  <a:gd name="T35" fmla="*/ 4666 h 250"/>
                  <a:gd name="T36" fmla="+- 0 21733 21651"/>
                  <a:gd name="T37" fmla="*/ T36 w 171"/>
                  <a:gd name="T38" fmla="+- 0 4687 4563"/>
                  <a:gd name="T39" fmla="*/ 4687 h 250"/>
                  <a:gd name="T40" fmla="+- 0 21811 21651"/>
                  <a:gd name="T41" fmla="*/ T40 w 171"/>
                  <a:gd name="T42" fmla="+- 0 4687 4563"/>
                  <a:gd name="T43" fmla="*/ 4687 h 250"/>
                  <a:gd name="T44" fmla="+- 0 21820 21651"/>
                  <a:gd name="T45" fmla="*/ T44 w 171"/>
                  <a:gd name="T46" fmla="+- 0 4665 4563"/>
                  <a:gd name="T47" fmla="*/ 4665 h 250"/>
                  <a:gd name="T48" fmla="+- 0 21822 21651"/>
                  <a:gd name="T49" fmla="*/ T48 w 171"/>
                  <a:gd name="T50" fmla="+- 0 4653 4563"/>
                  <a:gd name="T51" fmla="*/ 4653 h 250"/>
                  <a:gd name="T52" fmla="+- 0 21822 21651"/>
                  <a:gd name="T53" fmla="*/ T52 w 171"/>
                  <a:gd name="T54" fmla="+- 0 4629 4563"/>
                  <a:gd name="T55" fmla="*/ 4629 h 250"/>
                  <a:gd name="T56" fmla="+- 0 21821 21651"/>
                  <a:gd name="T57" fmla="*/ T56 w 171"/>
                  <a:gd name="T58" fmla="+- 0 4619 4563"/>
                  <a:gd name="T59" fmla="*/ 4619 h 250"/>
                  <a:gd name="T60" fmla="+- 0 21818 21651"/>
                  <a:gd name="T61" fmla="*/ T60 w 171"/>
                  <a:gd name="T62" fmla="+- 0 4611 4563"/>
                  <a:gd name="T63" fmla="*/ 4611 h 250"/>
                  <a:gd name="T64" fmla="+- 0 21815 21651"/>
                  <a:gd name="T65" fmla="*/ T64 w 171"/>
                  <a:gd name="T66" fmla="+- 0 4603 4563"/>
                  <a:gd name="T67" fmla="*/ 4603 h 250"/>
                  <a:gd name="T68" fmla="+- 0 21814 21651"/>
                  <a:gd name="T69" fmla="*/ T68 w 171"/>
                  <a:gd name="T70" fmla="+- 0 4602 4563"/>
                  <a:gd name="T71" fmla="*/ 4602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8" y="39"/>
                    </a:lnTo>
                    <a:lnTo>
                      <a:pt x="83" y="39"/>
                    </a:lnTo>
                    <a:lnTo>
                      <a:pt x="93" y="41"/>
                    </a:lnTo>
                    <a:lnTo>
                      <a:pt x="118" y="71"/>
                    </a:lnTo>
                    <a:lnTo>
                      <a:pt x="118" y="86"/>
                    </a:lnTo>
                    <a:lnTo>
                      <a:pt x="117" y="92"/>
                    </a:lnTo>
                    <a:lnTo>
                      <a:pt x="115" y="97"/>
                    </a:lnTo>
                    <a:lnTo>
                      <a:pt x="113" y="103"/>
                    </a:lnTo>
                    <a:lnTo>
                      <a:pt x="82" y="124"/>
                    </a:lnTo>
                    <a:lnTo>
                      <a:pt x="160" y="124"/>
                    </a:lnTo>
                    <a:lnTo>
                      <a:pt x="169" y="102"/>
                    </a:lnTo>
                    <a:lnTo>
                      <a:pt x="171" y="90"/>
                    </a:lnTo>
                    <a:lnTo>
                      <a:pt x="171" y="66"/>
                    </a:lnTo>
                    <a:lnTo>
                      <a:pt x="170" y="56"/>
                    </a:lnTo>
                    <a:lnTo>
                      <a:pt x="167" y="48"/>
                    </a:lnTo>
                    <a:lnTo>
                      <a:pt x="164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3" name="Group 2269"/>
            <p:cNvGrpSpPr>
              <a:grpSpLocks/>
            </p:cNvGrpSpPr>
            <p:nvPr/>
          </p:nvGrpSpPr>
          <p:grpSpPr bwMode="auto">
            <a:xfrm>
              <a:off x="21807" y="4562"/>
              <a:ext cx="230" cy="252"/>
              <a:chOff x="21807" y="4562"/>
              <a:chExt cx="230" cy="252"/>
            </a:xfrm>
          </p:grpSpPr>
          <p:sp>
            <p:nvSpPr>
              <p:cNvPr id="7024" name="Freeform 2272"/>
              <p:cNvSpPr>
                <a:spLocks/>
              </p:cNvSpPr>
              <p:nvPr/>
            </p:nvSpPr>
            <p:spPr bwMode="auto">
              <a:xfrm>
                <a:off x="21807" y="4562"/>
                <a:ext cx="230" cy="252"/>
              </a:xfrm>
              <a:custGeom>
                <a:avLst/>
                <a:gdLst>
                  <a:gd name="T0" fmla="+- 0 21927 21807"/>
                  <a:gd name="T1" fmla="*/ T0 w 230"/>
                  <a:gd name="T2" fmla="+- 0 4562 4562"/>
                  <a:gd name="T3" fmla="*/ 4562 h 252"/>
                  <a:gd name="T4" fmla="+- 0 21913 21807"/>
                  <a:gd name="T5" fmla="*/ T4 w 230"/>
                  <a:gd name="T6" fmla="+- 0 4562 4562"/>
                  <a:gd name="T7" fmla="*/ 4562 h 252"/>
                  <a:gd name="T8" fmla="+- 0 21908 21807"/>
                  <a:gd name="T9" fmla="*/ T8 w 230"/>
                  <a:gd name="T10" fmla="+- 0 4562 4562"/>
                  <a:gd name="T11" fmla="*/ 4562 h 252"/>
                  <a:gd name="T12" fmla="+- 0 21810 21807"/>
                  <a:gd name="T13" fmla="*/ T12 w 230"/>
                  <a:gd name="T14" fmla="+- 0 4793 4562"/>
                  <a:gd name="T15" fmla="*/ 4793 h 252"/>
                  <a:gd name="T16" fmla="+- 0 21807 21807"/>
                  <a:gd name="T17" fmla="*/ T16 w 230"/>
                  <a:gd name="T18" fmla="+- 0 4807 4562"/>
                  <a:gd name="T19" fmla="*/ 4807 h 252"/>
                  <a:gd name="T20" fmla="+- 0 21807 21807"/>
                  <a:gd name="T21" fmla="*/ T20 w 230"/>
                  <a:gd name="T22" fmla="+- 0 4809 4562"/>
                  <a:gd name="T23" fmla="*/ 4809 h 252"/>
                  <a:gd name="T24" fmla="+- 0 21810 21807"/>
                  <a:gd name="T25" fmla="*/ T24 w 230"/>
                  <a:gd name="T26" fmla="+- 0 4812 4562"/>
                  <a:gd name="T27" fmla="*/ 4812 h 252"/>
                  <a:gd name="T28" fmla="+- 0 21812 21807"/>
                  <a:gd name="T29" fmla="*/ T28 w 230"/>
                  <a:gd name="T30" fmla="+- 0 4812 4562"/>
                  <a:gd name="T31" fmla="*/ 4812 h 252"/>
                  <a:gd name="T32" fmla="+- 0 21819 21807"/>
                  <a:gd name="T33" fmla="*/ T32 w 230"/>
                  <a:gd name="T34" fmla="+- 0 4813 4562"/>
                  <a:gd name="T35" fmla="*/ 4813 h 252"/>
                  <a:gd name="T36" fmla="+- 0 21823 21807"/>
                  <a:gd name="T37" fmla="*/ T36 w 230"/>
                  <a:gd name="T38" fmla="+- 0 4813 4562"/>
                  <a:gd name="T39" fmla="*/ 4813 h 252"/>
                  <a:gd name="T40" fmla="+- 0 21835 21807"/>
                  <a:gd name="T41" fmla="*/ T40 w 230"/>
                  <a:gd name="T42" fmla="+- 0 4813 4562"/>
                  <a:gd name="T43" fmla="*/ 4813 h 252"/>
                  <a:gd name="T44" fmla="+- 0 21857 21807"/>
                  <a:gd name="T45" fmla="*/ T44 w 230"/>
                  <a:gd name="T46" fmla="+- 0 4804 4562"/>
                  <a:gd name="T47" fmla="*/ 4804 h 252"/>
                  <a:gd name="T48" fmla="+- 0 21873 21807"/>
                  <a:gd name="T49" fmla="*/ T48 w 230"/>
                  <a:gd name="T50" fmla="+- 0 4755 4562"/>
                  <a:gd name="T51" fmla="*/ 4755 h 252"/>
                  <a:gd name="T52" fmla="+- 0 22020 21807"/>
                  <a:gd name="T53" fmla="*/ T52 w 230"/>
                  <a:gd name="T54" fmla="+- 0 4755 4562"/>
                  <a:gd name="T55" fmla="*/ 4755 h 252"/>
                  <a:gd name="T56" fmla="+- 0 22007 21807"/>
                  <a:gd name="T57" fmla="*/ T56 w 230"/>
                  <a:gd name="T58" fmla="+- 0 4717 4562"/>
                  <a:gd name="T59" fmla="*/ 4717 h 252"/>
                  <a:gd name="T60" fmla="+- 0 21884 21807"/>
                  <a:gd name="T61" fmla="*/ T60 w 230"/>
                  <a:gd name="T62" fmla="+- 0 4717 4562"/>
                  <a:gd name="T63" fmla="*/ 4717 h 252"/>
                  <a:gd name="T64" fmla="+- 0 21919 21807"/>
                  <a:gd name="T65" fmla="*/ T64 w 230"/>
                  <a:gd name="T66" fmla="+- 0 4611 4562"/>
                  <a:gd name="T67" fmla="*/ 4611 h 252"/>
                  <a:gd name="T68" fmla="+- 0 21970 21807"/>
                  <a:gd name="T69" fmla="*/ T68 w 230"/>
                  <a:gd name="T70" fmla="+- 0 4611 4562"/>
                  <a:gd name="T71" fmla="*/ 4611 h 252"/>
                  <a:gd name="T72" fmla="+- 0 21957 21807"/>
                  <a:gd name="T73" fmla="*/ T72 w 230"/>
                  <a:gd name="T74" fmla="+- 0 4572 4562"/>
                  <a:gd name="T75" fmla="*/ 4572 h 252"/>
                  <a:gd name="T76" fmla="+- 0 21956 21807"/>
                  <a:gd name="T77" fmla="*/ T76 w 230"/>
                  <a:gd name="T78" fmla="+- 0 4570 4562"/>
                  <a:gd name="T79" fmla="*/ 4570 h 252"/>
                  <a:gd name="T80" fmla="+- 0 21933 21807"/>
                  <a:gd name="T81" fmla="*/ T80 w 230"/>
                  <a:gd name="T82" fmla="+- 0 4562 4562"/>
                  <a:gd name="T83" fmla="*/ 4562 h 252"/>
                  <a:gd name="T84" fmla="+- 0 21927 21807"/>
                  <a:gd name="T85" fmla="*/ T84 w 230"/>
                  <a:gd name="T86" fmla="+- 0 4562 4562"/>
                  <a:gd name="T87" fmla="*/ 456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0" y="0"/>
                    </a:moveTo>
                    <a:lnTo>
                      <a:pt x="106" y="0"/>
                    </a:lnTo>
                    <a:lnTo>
                      <a:pt x="101" y="0"/>
                    </a:lnTo>
                    <a:lnTo>
                      <a:pt x="3" y="231"/>
                    </a:lnTo>
                    <a:lnTo>
                      <a:pt x="0" y="245"/>
                    </a:lnTo>
                    <a:lnTo>
                      <a:pt x="0" y="247"/>
                    </a:lnTo>
                    <a:lnTo>
                      <a:pt x="3" y="250"/>
                    </a:lnTo>
                    <a:lnTo>
                      <a:pt x="5" y="250"/>
                    </a:lnTo>
                    <a:lnTo>
                      <a:pt x="12" y="251"/>
                    </a:lnTo>
                    <a:lnTo>
                      <a:pt x="16" y="251"/>
                    </a:lnTo>
                    <a:lnTo>
                      <a:pt x="28" y="251"/>
                    </a:lnTo>
                    <a:lnTo>
                      <a:pt x="50" y="242"/>
                    </a:lnTo>
                    <a:lnTo>
                      <a:pt x="66" y="193"/>
                    </a:lnTo>
                    <a:lnTo>
                      <a:pt x="213" y="193"/>
                    </a:lnTo>
                    <a:lnTo>
                      <a:pt x="200" y="155"/>
                    </a:lnTo>
                    <a:lnTo>
                      <a:pt x="77" y="155"/>
                    </a:lnTo>
                    <a:lnTo>
                      <a:pt x="112" y="49"/>
                    </a:lnTo>
                    <a:lnTo>
                      <a:pt x="163" y="49"/>
                    </a:lnTo>
                    <a:lnTo>
                      <a:pt x="150" y="10"/>
                    </a:lnTo>
                    <a:lnTo>
                      <a:pt x="149" y="8"/>
                    </a:lnTo>
                    <a:lnTo>
                      <a:pt x="126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25" name="Freeform 2271"/>
              <p:cNvSpPr>
                <a:spLocks/>
              </p:cNvSpPr>
              <p:nvPr/>
            </p:nvSpPr>
            <p:spPr bwMode="auto">
              <a:xfrm>
                <a:off x="21807" y="4562"/>
                <a:ext cx="230" cy="252"/>
              </a:xfrm>
              <a:custGeom>
                <a:avLst/>
                <a:gdLst>
                  <a:gd name="T0" fmla="+- 0 22020 21807"/>
                  <a:gd name="T1" fmla="*/ T0 w 230"/>
                  <a:gd name="T2" fmla="+- 0 4755 4562"/>
                  <a:gd name="T3" fmla="*/ 4755 h 252"/>
                  <a:gd name="T4" fmla="+- 0 21966 21807"/>
                  <a:gd name="T5" fmla="*/ T4 w 230"/>
                  <a:gd name="T6" fmla="+- 0 4755 4562"/>
                  <a:gd name="T7" fmla="*/ 4755 h 252"/>
                  <a:gd name="T8" fmla="+- 0 21983 21807"/>
                  <a:gd name="T9" fmla="*/ T8 w 230"/>
                  <a:gd name="T10" fmla="+- 0 4806 4562"/>
                  <a:gd name="T11" fmla="*/ 4806 h 252"/>
                  <a:gd name="T12" fmla="+- 0 21983 21807"/>
                  <a:gd name="T13" fmla="*/ T12 w 230"/>
                  <a:gd name="T14" fmla="+- 0 4807 4562"/>
                  <a:gd name="T15" fmla="*/ 4807 h 252"/>
                  <a:gd name="T16" fmla="+- 0 21984 21807"/>
                  <a:gd name="T17" fmla="*/ T16 w 230"/>
                  <a:gd name="T18" fmla="+- 0 4809 4562"/>
                  <a:gd name="T19" fmla="*/ 4809 h 252"/>
                  <a:gd name="T20" fmla="+- 0 21985 21807"/>
                  <a:gd name="T21" fmla="*/ T20 w 230"/>
                  <a:gd name="T22" fmla="+- 0 4810 4562"/>
                  <a:gd name="T23" fmla="*/ 4810 h 252"/>
                  <a:gd name="T24" fmla="+- 0 21986 21807"/>
                  <a:gd name="T25" fmla="*/ T24 w 230"/>
                  <a:gd name="T26" fmla="+- 0 4811 4562"/>
                  <a:gd name="T27" fmla="*/ 4811 h 252"/>
                  <a:gd name="T28" fmla="+- 0 22006 21807"/>
                  <a:gd name="T29" fmla="*/ T28 w 230"/>
                  <a:gd name="T30" fmla="+- 0 4813 4562"/>
                  <a:gd name="T31" fmla="*/ 4813 h 252"/>
                  <a:gd name="T32" fmla="+- 0 22019 21807"/>
                  <a:gd name="T33" fmla="*/ T32 w 230"/>
                  <a:gd name="T34" fmla="+- 0 4813 4562"/>
                  <a:gd name="T35" fmla="*/ 4813 h 252"/>
                  <a:gd name="T36" fmla="+- 0 22037 21807"/>
                  <a:gd name="T37" fmla="*/ T36 w 230"/>
                  <a:gd name="T38" fmla="+- 0 4807 4562"/>
                  <a:gd name="T39" fmla="*/ 4807 h 252"/>
                  <a:gd name="T40" fmla="+- 0 22036 21807"/>
                  <a:gd name="T41" fmla="*/ T40 w 230"/>
                  <a:gd name="T42" fmla="+- 0 4802 4562"/>
                  <a:gd name="T43" fmla="*/ 4802 h 252"/>
                  <a:gd name="T44" fmla="+- 0 22035 21807"/>
                  <a:gd name="T45" fmla="*/ T44 w 230"/>
                  <a:gd name="T46" fmla="+- 0 4798 4562"/>
                  <a:gd name="T47" fmla="*/ 4798 h 252"/>
                  <a:gd name="T48" fmla="+- 0 22034 21807"/>
                  <a:gd name="T49" fmla="*/ T48 w 230"/>
                  <a:gd name="T50" fmla="+- 0 4793 4562"/>
                  <a:gd name="T51" fmla="*/ 4793 h 252"/>
                  <a:gd name="T52" fmla="+- 0 22020 21807"/>
                  <a:gd name="T53" fmla="*/ T52 w 230"/>
                  <a:gd name="T54" fmla="+- 0 4755 4562"/>
                  <a:gd name="T55" fmla="*/ 475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3" y="193"/>
                    </a:moveTo>
                    <a:lnTo>
                      <a:pt x="159" y="193"/>
                    </a:lnTo>
                    <a:lnTo>
                      <a:pt x="176" y="244"/>
                    </a:lnTo>
                    <a:lnTo>
                      <a:pt x="176" y="245"/>
                    </a:lnTo>
                    <a:lnTo>
                      <a:pt x="177" y="247"/>
                    </a:lnTo>
                    <a:lnTo>
                      <a:pt x="178" y="248"/>
                    </a:lnTo>
                    <a:lnTo>
                      <a:pt x="179" y="249"/>
                    </a:lnTo>
                    <a:lnTo>
                      <a:pt x="199" y="251"/>
                    </a:lnTo>
                    <a:lnTo>
                      <a:pt x="212" y="251"/>
                    </a:lnTo>
                    <a:lnTo>
                      <a:pt x="230" y="245"/>
                    </a:lnTo>
                    <a:lnTo>
                      <a:pt x="229" y="240"/>
                    </a:lnTo>
                    <a:lnTo>
                      <a:pt x="228" y="236"/>
                    </a:lnTo>
                    <a:lnTo>
                      <a:pt x="227" y="231"/>
                    </a:lnTo>
                    <a:lnTo>
                      <a:pt x="213" y="19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26" name="Freeform 2270"/>
              <p:cNvSpPr>
                <a:spLocks/>
              </p:cNvSpPr>
              <p:nvPr/>
            </p:nvSpPr>
            <p:spPr bwMode="auto">
              <a:xfrm>
                <a:off x="21807" y="4562"/>
                <a:ext cx="230" cy="252"/>
              </a:xfrm>
              <a:custGeom>
                <a:avLst/>
                <a:gdLst>
                  <a:gd name="T0" fmla="+- 0 21970 21807"/>
                  <a:gd name="T1" fmla="*/ T0 w 230"/>
                  <a:gd name="T2" fmla="+- 0 4611 4562"/>
                  <a:gd name="T3" fmla="*/ 4611 h 252"/>
                  <a:gd name="T4" fmla="+- 0 21919 21807"/>
                  <a:gd name="T5" fmla="*/ T4 w 230"/>
                  <a:gd name="T6" fmla="+- 0 4611 4562"/>
                  <a:gd name="T7" fmla="*/ 4611 h 252"/>
                  <a:gd name="T8" fmla="+- 0 21954 21807"/>
                  <a:gd name="T9" fmla="*/ T8 w 230"/>
                  <a:gd name="T10" fmla="+- 0 4717 4562"/>
                  <a:gd name="T11" fmla="*/ 4717 h 252"/>
                  <a:gd name="T12" fmla="+- 0 22007 21807"/>
                  <a:gd name="T13" fmla="*/ T12 w 230"/>
                  <a:gd name="T14" fmla="+- 0 4717 4562"/>
                  <a:gd name="T15" fmla="*/ 4717 h 252"/>
                  <a:gd name="T16" fmla="+- 0 21970 21807"/>
                  <a:gd name="T17" fmla="*/ T16 w 230"/>
                  <a:gd name="T18" fmla="+- 0 4611 4562"/>
                  <a:gd name="T19" fmla="*/ 461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2" y="49"/>
                    </a:lnTo>
                    <a:lnTo>
                      <a:pt x="147" y="155"/>
                    </a:lnTo>
                    <a:lnTo>
                      <a:pt x="200" y="155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4" name="Group 2267"/>
            <p:cNvGrpSpPr>
              <a:grpSpLocks/>
            </p:cNvGrpSpPr>
            <p:nvPr/>
          </p:nvGrpSpPr>
          <p:grpSpPr bwMode="auto">
            <a:xfrm>
              <a:off x="22068" y="4811"/>
              <a:ext cx="32" cy="2"/>
              <a:chOff x="22068" y="4811"/>
              <a:chExt cx="32" cy="2"/>
            </a:xfrm>
          </p:grpSpPr>
          <p:sp>
            <p:nvSpPr>
              <p:cNvPr id="7023" name="Freeform 2268"/>
              <p:cNvSpPr>
                <a:spLocks/>
              </p:cNvSpPr>
              <p:nvPr/>
            </p:nvSpPr>
            <p:spPr bwMode="auto">
              <a:xfrm>
                <a:off x="22068" y="4811"/>
                <a:ext cx="32" cy="2"/>
              </a:xfrm>
              <a:custGeom>
                <a:avLst/>
                <a:gdLst>
                  <a:gd name="T0" fmla="+- 0 22068 22068"/>
                  <a:gd name="T1" fmla="*/ T0 w 32"/>
                  <a:gd name="T2" fmla="+- 0 4812 4811"/>
                  <a:gd name="T3" fmla="*/ 4812 h 2"/>
                  <a:gd name="T4" fmla="+- 0 22100 22068"/>
                  <a:gd name="T5" fmla="*/ T4 w 32"/>
                  <a:gd name="T6" fmla="+- 0 4812 4811"/>
                  <a:gd name="T7" fmla="*/ 4812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5" name="Group 2265"/>
            <p:cNvGrpSpPr>
              <a:grpSpLocks/>
            </p:cNvGrpSpPr>
            <p:nvPr/>
          </p:nvGrpSpPr>
          <p:grpSpPr bwMode="auto">
            <a:xfrm>
              <a:off x="22084" y="4569"/>
              <a:ext cx="2" cy="265"/>
              <a:chOff x="22084" y="4569"/>
              <a:chExt cx="2" cy="265"/>
            </a:xfrm>
          </p:grpSpPr>
          <p:sp>
            <p:nvSpPr>
              <p:cNvPr id="7022" name="Freeform 2266"/>
              <p:cNvSpPr>
                <a:spLocks/>
              </p:cNvSpPr>
              <p:nvPr/>
            </p:nvSpPr>
            <p:spPr bwMode="auto">
              <a:xfrm>
                <a:off x="22084" y="4569"/>
                <a:ext cx="2" cy="265"/>
              </a:xfrm>
              <a:custGeom>
                <a:avLst/>
                <a:gdLst>
                  <a:gd name="T0" fmla="+- 0 4569 4569"/>
                  <a:gd name="T1" fmla="*/ 4569 h 265"/>
                  <a:gd name="T2" fmla="+- 0 4834 4569"/>
                  <a:gd name="T3" fmla="*/ 4834 h 265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5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6" name="Group 2263"/>
            <p:cNvGrpSpPr>
              <a:grpSpLocks/>
            </p:cNvGrpSpPr>
            <p:nvPr/>
          </p:nvGrpSpPr>
          <p:grpSpPr bwMode="auto">
            <a:xfrm>
              <a:off x="22059" y="4683"/>
              <a:ext cx="195" cy="2"/>
              <a:chOff x="22059" y="4683"/>
              <a:chExt cx="195" cy="2"/>
            </a:xfrm>
          </p:grpSpPr>
          <p:sp>
            <p:nvSpPr>
              <p:cNvPr id="7021" name="Freeform 2264"/>
              <p:cNvSpPr>
                <a:spLocks/>
              </p:cNvSpPr>
              <p:nvPr/>
            </p:nvSpPr>
            <p:spPr bwMode="auto">
              <a:xfrm>
                <a:off x="22059" y="4683"/>
                <a:ext cx="195" cy="2"/>
              </a:xfrm>
              <a:custGeom>
                <a:avLst/>
                <a:gdLst>
                  <a:gd name="T0" fmla="+- 0 22059 22059"/>
                  <a:gd name="T1" fmla="*/ T0 w 195"/>
                  <a:gd name="T2" fmla="+- 0 22253 22059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7" name="Group 2261"/>
            <p:cNvGrpSpPr>
              <a:grpSpLocks/>
            </p:cNvGrpSpPr>
            <p:nvPr/>
          </p:nvGrpSpPr>
          <p:grpSpPr bwMode="auto">
            <a:xfrm>
              <a:off x="22059" y="4567"/>
              <a:ext cx="50" cy="2"/>
              <a:chOff x="22059" y="4567"/>
              <a:chExt cx="50" cy="2"/>
            </a:xfrm>
          </p:grpSpPr>
          <p:sp>
            <p:nvSpPr>
              <p:cNvPr id="7020" name="Freeform 2262"/>
              <p:cNvSpPr>
                <a:spLocks/>
              </p:cNvSpPr>
              <p:nvPr/>
            </p:nvSpPr>
            <p:spPr bwMode="auto">
              <a:xfrm>
                <a:off x="22059" y="4567"/>
                <a:ext cx="50" cy="2"/>
              </a:xfrm>
              <a:custGeom>
                <a:avLst/>
                <a:gdLst>
                  <a:gd name="T0" fmla="+- 0 22059 22059"/>
                  <a:gd name="T1" fmla="*/ T0 w 50"/>
                  <a:gd name="T2" fmla="+- 0 22109 22059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0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8" name="Group 2259"/>
            <p:cNvGrpSpPr>
              <a:grpSpLocks/>
            </p:cNvGrpSpPr>
            <p:nvPr/>
          </p:nvGrpSpPr>
          <p:grpSpPr bwMode="auto">
            <a:xfrm>
              <a:off x="22063" y="4563"/>
              <a:ext cx="42" cy="2"/>
              <a:chOff x="22063" y="4563"/>
              <a:chExt cx="42" cy="2"/>
            </a:xfrm>
          </p:grpSpPr>
          <p:sp>
            <p:nvSpPr>
              <p:cNvPr id="7019" name="Freeform 2260"/>
              <p:cNvSpPr>
                <a:spLocks/>
              </p:cNvSpPr>
              <p:nvPr/>
            </p:nvSpPr>
            <p:spPr bwMode="auto">
              <a:xfrm>
                <a:off x="22063" y="4563"/>
                <a:ext cx="42" cy="2"/>
              </a:xfrm>
              <a:custGeom>
                <a:avLst/>
                <a:gdLst>
                  <a:gd name="T0" fmla="+- 0 22063 22063"/>
                  <a:gd name="T1" fmla="*/ T0 w 42"/>
                  <a:gd name="T2" fmla="+- 0 22105 22063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2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99" name="Group 2257"/>
            <p:cNvGrpSpPr>
              <a:grpSpLocks/>
            </p:cNvGrpSpPr>
            <p:nvPr/>
          </p:nvGrpSpPr>
          <p:grpSpPr bwMode="auto">
            <a:xfrm>
              <a:off x="22212" y="4811"/>
              <a:ext cx="32" cy="2"/>
              <a:chOff x="22212" y="4811"/>
              <a:chExt cx="32" cy="2"/>
            </a:xfrm>
          </p:grpSpPr>
          <p:sp>
            <p:nvSpPr>
              <p:cNvPr id="7018" name="Freeform 2258"/>
              <p:cNvSpPr>
                <a:spLocks/>
              </p:cNvSpPr>
              <p:nvPr/>
            </p:nvSpPr>
            <p:spPr bwMode="auto">
              <a:xfrm>
                <a:off x="22212" y="4811"/>
                <a:ext cx="32" cy="2"/>
              </a:xfrm>
              <a:custGeom>
                <a:avLst/>
                <a:gdLst>
                  <a:gd name="T0" fmla="+- 0 22212 22212"/>
                  <a:gd name="T1" fmla="*/ T0 w 32"/>
                  <a:gd name="T2" fmla="+- 0 4812 4811"/>
                  <a:gd name="T3" fmla="*/ 4812 h 2"/>
                  <a:gd name="T4" fmla="+- 0 22244 22212"/>
                  <a:gd name="T5" fmla="*/ T4 w 32"/>
                  <a:gd name="T6" fmla="+- 0 4812 4811"/>
                  <a:gd name="T7" fmla="*/ 4812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0" name="Group 2255"/>
            <p:cNvGrpSpPr>
              <a:grpSpLocks/>
            </p:cNvGrpSpPr>
            <p:nvPr/>
          </p:nvGrpSpPr>
          <p:grpSpPr bwMode="auto">
            <a:xfrm>
              <a:off x="22228" y="4569"/>
              <a:ext cx="2" cy="264"/>
              <a:chOff x="22228" y="4569"/>
              <a:chExt cx="2" cy="264"/>
            </a:xfrm>
          </p:grpSpPr>
          <p:sp>
            <p:nvSpPr>
              <p:cNvPr id="7017" name="Freeform 2256"/>
              <p:cNvSpPr>
                <a:spLocks/>
              </p:cNvSpPr>
              <p:nvPr/>
            </p:nvSpPr>
            <p:spPr bwMode="auto">
              <a:xfrm>
                <a:off x="22228" y="4569"/>
                <a:ext cx="2" cy="264"/>
              </a:xfrm>
              <a:custGeom>
                <a:avLst/>
                <a:gdLst>
                  <a:gd name="T0" fmla="+- 0 4569 4569"/>
                  <a:gd name="T1" fmla="*/ 4569 h 264"/>
                  <a:gd name="T2" fmla="+- 0 4834 4569"/>
                  <a:gd name="T3" fmla="*/ 4834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1" name="Group 2253"/>
            <p:cNvGrpSpPr>
              <a:grpSpLocks/>
            </p:cNvGrpSpPr>
            <p:nvPr/>
          </p:nvGrpSpPr>
          <p:grpSpPr bwMode="auto">
            <a:xfrm>
              <a:off x="22203" y="4568"/>
              <a:ext cx="259" cy="2"/>
              <a:chOff x="22203" y="4568"/>
              <a:chExt cx="259" cy="2"/>
            </a:xfrm>
          </p:grpSpPr>
          <p:sp>
            <p:nvSpPr>
              <p:cNvPr id="7016" name="Freeform 2254"/>
              <p:cNvSpPr>
                <a:spLocks/>
              </p:cNvSpPr>
              <p:nvPr/>
            </p:nvSpPr>
            <p:spPr bwMode="auto">
              <a:xfrm>
                <a:off x="22203" y="4568"/>
                <a:ext cx="259" cy="2"/>
              </a:xfrm>
              <a:custGeom>
                <a:avLst/>
                <a:gdLst>
                  <a:gd name="T0" fmla="+- 0 22203 22203"/>
                  <a:gd name="T1" fmla="*/ T0 w 259"/>
                  <a:gd name="T2" fmla="+- 0 22462 22203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2" name="Group 2251"/>
            <p:cNvGrpSpPr>
              <a:grpSpLocks/>
            </p:cNvGrpSpPr>
            <p:nvPr/>
          </p:nvGrpSpPr>
          <p:grpSpPr bwMode="auto">
            <a:xfrm>
              <a:off x="22207" y="4564"/>
              <a:ext cx="253" cy="2"/>
              <a:chOff x="22207" y="4564"/>
              <a:chExt cx="253" cy="2"/>
            </a:xfrm>
          </p:grpSpPr>
          <p:sp>
            <p:nvSpPr>
              <p:cNvPr id="7015" name="Freeform 2252"/>
              <p:cNvSpPr>
                <a:spLocks/>
              </p:cNvSpPr>
              <p:nvPr/>
            </p:nvSpPr>
            <p:spPr bwMode="auto">
              <a:xfrm>
                <a:off x="22207" y="4564"/>
                <a:ext cx="253" cy="2"/>
              </a:xfrm>
              <a:custGeom>
                <a:avLst/>
                <a:gdLst>
                  <a:gd name="T0" fmla="+- 0 22207 22207"/>
                  <a:gd name="T1" fmla="*/ T0 w 253"/>
                  <a:gd name="T2" fmla="+- 0 22460 22207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3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3" name="Group 2249"/>
            <p:cNvGrpSpPr>
              <a:grpSpLocks/>
            </p:cNvGrpSpPr>
            <p:nvPr/>
          </p:nvGrpSpPr>
          <p:grpSpPr bwMode="auto">
            <a:xfrm>
              <a:off x="22347" y="4812"/>
              <a:ext cx="43" cy="2"/>
              <a:chOff x="22347" y="4812"/>
              <a:chExt cx="43" cy="2"/>
            </a:xfrm>
          </p:grpSpPr>
          <p:sp>
            <p:nvSpPr>
              <p:cNvPr id="7014" name="Freeform 2250"/>
              <p:cNvSpPr>
                <a:spLocks/>
              </p:cNvSpPr>
              <p:nvPr/>
            </p:nvSpPr>
            <p:spPr bwMode="auto">
              <a:xfrm>
                <a:off x="22347" y="4812"/>
                <a:ext cx="43" cy="2"/>
              </a:xfrm>
              <a:custGeom>
                <a:avLst/>
                <a:gdLst>
                  <a:gd name="T0" fmla="+- 0 22347 22347"/>
                  <a:gd name="T1" fmla="*/ T0 w 43"/>
                  <a:gd name="T2" fmla="+- 0 22390 22347"/>
                  <a:gd name="T3" fmla="*/ T2 w 4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3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4" name="Group 2247"/>
            <p:cNvGrpSpPr>
              <a:grpSpLocks/>
            </p:cNvGrpSpPr>
            <p:nvPr/>
          </p:nvGrpSpPr>
          <p:grpSpPr bwMode="auto">
            <a:xfrm>
              <a:off x="22368" y="4604"/>
              <a:ext cx="2" cy="230"/>
              <a:chOff x="22368" y="4604"/>
              <a:chExt cx="2" cy="230"/>
            </a:xfrm>
          </p:grpSpPr>
          <p:sp>
            <p:nvSpPr>
              <p:cNvPr id="7013" name="Freeform 2248"/>
              <p:cNvSpPr>
                <a:spLocks/>
              </p:cNvSpPr>
              <p:nvPr/>
            </p:nvSpPr>
            <p:spPr bwMode="auto">
              <a:xfrm>
                <a:off x="22368" y="4604"/>
                <a:ext cx="2" cy="230"/>
              </a:xfrm>
              <a:custGeom>
                <a:avLst/>
                <a:gdLst>
                  <a:gd name="T0" fmla="+- 0 4604 4604"/>
                  <a:gd name="T1" fmla="*/ 4604 h 230"/>
                  <a:gd name="T2" fmla="+- 0 4834 4604"/>
                  <a:gd name="T3" fmla="*/ 4834 h 23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0">
                    <a:moveTo>
                      <a:pt x="0" y="0"/>
                    </a:moveTo>
                    <a:lnTo>
                      <a:pt x="0" y="230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5" name="Group 2245"/>
            <p:cNvGrpSpPr>
              <a:grpSpLocks/>
            </p:cNvGrpSpPr>
            <p:nvPr/>
          </p:nvGrpSpPr>
          <p:grpSpPr bwMode="auto">
            <a:xfrm>
              <a:off x="22273" y="4595"/>
              <a:ext cx="191" cy="2"/>
              <a:chOff x="22273" y="4595"/>
              <a:chExt cx="191" cy="2"/>
            </a:xfrm>
          </p:grpSpPr>
          <p:sp>
            <p:nvSpPr>
              <p:cNvPr id="7012" name="Freeform 2246"/>
              <p:cNvSpPr>
                <a:spLocks/>
              </p:cNvSpPr>
              <p:nvPr/>
            </p:nvSpPr>
            <p:spPr bwMode="auto">
              <a:xfrm>
                <a:off x="22273" y="4595"/>
                <a:ext cx="191" cy="2"/>
              </a:xfrm>
              <a:custGeom>
                <a:avLst/>
                <a:gdLst>
                  <a:gd name="T0" fmla="+- 0 22273 22273"/>
                  <a:gd name="T1" fmla="*/ T0 w 191"/>
                  <a:gd name="T2" fmla="+- 0 22463 22273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6" name="Group 2243"/>
            <p:cNvGrpSpPr>
              <a:grpSpLocks/>
            </p:cNvGrpSpPr>
            <p:nvPr/>
          </p:nvGrpSpPr>
          <p:grpSpPr bwMode="auto">
            <a:xfrm>
              <a:off x="22273" y="4575"/>
              <a:ext cx="190" cy="2"/>
              <a:chOff x="22273" y="4575"/>
              <a:chExt cx="190" cy="2"/>
            </a:xfrm>
          </p:grpSpPr>
          <p:sp>
            <p:nvSpPr>
              <p:cNvPr id="7011" name="Freeform 2244"/>
              <p:cNvSpPr>
                <a:spLocks/>
              </p:cNvSpPr>
              <p:nvPr/>
            </p:nvSpPr>
            <p:spPr bwMode="auto">
              <a:xfrm>
                <a:off x="22273" y="4575"/>
                <a:ext cx="190" cy="2"/>
              </a:xfrm>
              <a:custGeom>
                <a:avLst/>
                <a:gdLst>
                  <a:gd name="T0" fmla="+- 0 22273 22273"/>
                  <a:gd name="T1" fmla="*/ T0 w 190"/>
                  <a:gd name="T2" fmla="+- 0 22463 22273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07" name="Group 2239"/>
            <p:cNvGrpSpPr>
              <a:grpSpLocks/>
            </p:cNvGrpSpPr>
            <p:nvPr/>
          </p:nvGrpSpPr>
          <p:grpSpPr bwMode="auto">
            <a:xfrm>
              <a:off x="22483" y="4562"/>
              <a:ext cx="261" cy="252"/>
              <a:chOff x="22483" y="4562"/>
              <a:chExt cx="261" cy="252"/>
            </a:xfrm>
          </p:grpSpPr>
          <p:sp>
            <p:nvSpPr>
              <p:cNvPr id="7008" name="Freeform 2242"/>
              <p:cNvSpPr>
                <a:spLocks/>
              </p:cNvSpPr>
              <p:nvPr/>
            </p:nvSpPr>
            <p:spPr bwMode="auto">
              <a:xfrm>
                <a:off x="22483" y="4562"/>
                <a:ext cx="261" cy="252"/>
              </a:xfrm>
              <a:custGeom>
                <a:avLst/>
                <a:gdLst>
                  <a:gd name="T0" fmla="+- 0 22723 22483"/>
                  <a:gd name="T1" fmla="*/ T0 w 261"/>
                  <a:gd name="T2" fmla="+- 0 4562 4562"/>
                  <a:gd name="T3" fmla="*/ 4562 h 252"/>
                  <a:gd name="T4" fmla="+- 0 22713 22483"/>
                  <a:gd name="T5" fmla="*/ T4 w 261"/>
                  <a:gd name="T6" fmla="+- 0 4562 4562"/>
                  <a:gd name="T7" fmla="*/ 4562 h 252"/>
                  <a:gd name="T8" fmla="+- 0 22709 22483"/>
                  <a:gd name="T9" fmla="*/ T8 w 261"/>
                  <a:gd name="T10" fmla="+- 0 4562 4562"/>
                  <a:gd name="T11" fmla="*/ 4562 h 252"/>
                  <a:gd name="T12" fmla="+- 0 22694 22483"/>
                  <a:gd name="T13" fmla="*/ T12 w 261"/>
                  <a:gd name="T14" fmla="+- 0 4566 4562"/>
                  <a:gd name="T15" fmla="*/ 4566 h 252"/>
                  <a:gd name="T16" fmla="+- 0 22693 22483"/>
                  <a:gd name="T17" fmla="*/ T16 w 261"/>
                  <a:gd name="T18" fmla="+- 0 4567 4562"/>
                  <a:gd name="T19" fmla="*/ 4567 h 252"/>
                  <a:gd name="T20" fmla="+- 0 22693 22483"/>
                  <a:gd name="T21" fmla="*/ T20 w 261"/>
                  <a:gd name="T22" fmla="+- 0 4568 4562"/>
                  <a:gd name="T23" fmla="*/ 4568 h 252"/>
                  <a:gd name="T24" fmla="+- 0 22693 22483"/>
                  <a:gd name="T25" fmla="*/ T24 w 261"/>
                  <a:gd name="T26" fmla="+- 0 4807 4562"/>
                  <a:gd name="T27" fmla="*/ 4807 h 252"/>
                  <a:gd name="T28" fmla="+- 0 22693 22483"/>
                  <a:gd name="T29" fmla="*/ T28 w 261"/>
                  <a:gd name="T30" fmla="+- 0 4808 4562"/>
                  <a:gd name="T31" fmla="*/ 4808 h 252"/>
                  <a:gd name="T32" fmla="+- 0 22694 22483"/>
                  <a:gd name="T33" fmla="*/ T32 w 261"/>
                  <a:gd name="T34" fmla="+- 0 4809 4562"/>
                  <a:gd name="T35" fmla="*/ 4809 h 252"/>
                  <a:gd name="T36" fmla="+- 0 22695 22483"/>
                  <a:gd name="T37" fmla="*/ T36 w 261"/>
                  <a:gd name="T38" fmla="+- 0 4810 4562"/>
                  <a:gd name="T39" fmla="*/ 4810 h 252"/>
                  <a:gd name="T40" fmla="+- 0 22713 22483"/>
                  <a:gd name="T41" fmla="*/ T40 w 261"/>
                  <a:gd name="T42" fmla="+- 0 4813 4562"/>
                  <a:gd name="T43" fmla="*/ 4813 h 252"/>
                  <a:gd name="T44" fmla="+- 0 22723 22483"/>
                  <a:gd name="T45" fmla="*/ T44 w 261"/>
                  <a:gd name="T46" fmla="+- 0 4813 4562"/>
                  <a:gd name="T47" fmla="*/ 4813 h 252"/>
                  <a:gd name="T48" fmla="+- 0 22744 22483"/>
                  <a:gd name="T49" fmla="*/ T48 w 261"/>
                  <a:gd name="T50" fmla="+- 0 4807 4562"/>
                  <a:gd name="T51" fmla="*/ 4807 h 252"/>
                  <a:gd name="T52" fmla="+- 0 22744 22483"/>
                  <a:gd name="T53" fmla="*/ T52 w 261"/>
                  <a:gd name="T54" fmla="+- 0 4568 4562"/>
                  <a:gd name="T55" fmla="*/ 4568 h 252"/>
                  <a:gd name="T56" fmla="+- 0 22727 22483"/>
                  <a:gd name="T57" fmla="*/ T56 w 261"/>
                  <a:gd name="T58" fmla="+- 0 4562 4562"/>
                  <a:gd name="T59" fmla="*/ 4562 h 252"/>
                  <a:gd name="T60" fmla="+- 0 22723 22483"/>
                  <a:gd name="T61" fmla="*/ T60 w 261"/>
                  <a:gd name="T62" fmla="+- 0 4562 4562"/>
                  <a:gd name="T63" fmla="*/ 456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10" y="6"/>
                    </a:lnTo>
                    <a:lnTo>
                      <a:pt x="210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2" y="248"/>
                    </a:lnTo>
                    <a:lnTo>
                      <a:pt x="230" y="251"/>
                    </a:lnTo>
                    <a:lnTo>
                      <a:pt x="240" y="251"/>
                    </a:lnTo>
                    <a:lnTo>
                      <a:pt x="261" y="245"/>
                    </a:lnTo>
                    <a:lnTo>
                      <a:pt x="261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09" name="Freeform 2241"/>
              <p:cNvSpPr>
                <a:spLocks/>
              </p:cNvSpPr>
              <p:nvPr/>
            </p:nvSpPr>
            <p:spPr bwMode="auto">
              <a:xfrm>
                <a:off x="22483" y="4562"/>
                <a:ext cx="261" cy="252"/>
              </a:xfrm>
              <a:custGeom>
                <a:avLst/>
                <a:gdLst>
                  <a:gd name="T0" fmla="+- 0 22513 22483"/>
                  <a:gd name="T1" fmla="*/ T0 w 261"/>
                  <a:gd name="T2" fmla="+- 0 4562 4562"/>
                  <a:gd name="T3" fmla="*/ 4562 h 252"/>
                  <a:gd name="T4" fmla="+- 0 22504 22483"/>
                  <a:gd name="T5" fmla="*/ T4 w 261"/>
                  <a:gd name="T6" fmla="+- 0 4562 4562"/>
                  <a:gd name="T7" fmla="*/ 4562 h 252"/>
                  <a:gd name="T8" fmla="+- 0 22500 22483"/>
                  <a:gd name="T9" fmla="*/ T8 w 261"/>
                  <a:gd name="T10" fmla="+- 0 4562 4562"/>
                  <a:gd name="T11" fmla="*/ 4562 h 252"/>
                  <a:gd name="T12" fmla="+- 0 22484 22483"/>
                  <a:gd name="T13" fmla="*/ T12 w 261"/>
                  <a:gd name="T14" fmla="+- 0 4566 4562"/>
                  <a:gd name="T15" fmla="*/ 4566 h 252"/>
                  <a:gd name="T16" fmla="+- 0 22483 22483"/>
                  <a:gd name="T17" fmla="*/ T16 w 261"/>
                  <a:gd name="T18" fmla="+- 0 4567 4562"/>
                  <a:gd name="T19" fmla="*/ 4567 h 252"/>
                  <a:gd name="T20" fmla="+- 0 22483 22483"/>
                  <a:gd name="T21" fmla="*/ T20 w 261"/>
                  <a:gd name="T22" fmla="+- 0 4568 4562"/>
                  <a:gd name="T23" fmla="*/ 4568 h 252"/>
                  <a:gd name="T24" fmla="+- 0 22483 22483"/>
                  <a:gd name="T25" fmla="*/ T24 w 261"/>
                  <a:gd name="T26" fmla="+- 0 4799 4562"/>
                  <a:gd name="T27" fmla="*/ 4799 h 252"/>
                  <a:gd name="T28" fmla="+- 0 22483 22483"/>
                  <a:gd name="T29" fmla="*/ T28 w 261"/>
                  <a:gd name="T30" fmla="+- 0 4802 4562"/>
                  <a:gd name="T31" fmla="*/ 4802 h 252"/>
                  <a:gd name="T32" fmla="+- 0 22484 22483"/>
                  <a:gd name="T33" fmla="*/ T32 w 261"/>
                  <a:gd name="T34" fmla="+- 0 4804 4562"/>
                  <a:gd name="T35" fmla="*/ 4804 h 252"/>
                  <a:gd name="T36" fmla="+- 0 22485 22483"/>
                  <a:gd name="T37" fmla="*/ T36 w 261"/>
                  <a:gd name="T38" fmla="+- 0 4806 4562"/>
                  <a:gd name="T39" fmla="*/ 4806 h 252"/>
                  <a:gd name="T40" fmla="+- 0 22486 22483"/>
                  <a:gd name="T41" fmla="*/ T40 w 261"/>
                  <a:gd name="T42" fmla="+- 0 4807 4562"/>
                  <a:gd name="T43" fmla="*/ 4807 h 252"/>
                  <a:gd name="T44" fmla="+- 0 22488 22483"/>
                  <a:gd name="T45" fmla="*/ T44 w 261"/>
                  <a:gd name="T46" fmla="+- 0 4809 4562"/>
                  <a:gd name="T47" fmla="*/ 4809 h 252"/>
                  <a:gd name="T48" fmla="+- 0 22489 22483"/>
                  <a:gd name="T49" fmla="*/ T48 w 261"/>
                  <a:gd name="T50" fmla="+- 0 4810 4562"/>
                  <a:gd name="T51" fmla="*/ 4810 h 252"/>
                  <a:gd name="T52" fmla="+- 0 22491 22483"/>
                  <a:gd name="T53" fmla="*/ T52 w 261"/>
                  <a:gd name="T54" fmla="+- 0 4811 4562"/>
                  <a:gd name="T55" fmla="*/ 4811 h 252"/>
                  <a:gd name="T56" fmla="+- 0 22494 22483"/>
                  <a:gd name="T57" fmla="*/ T56 w 261"/>
                  <a:gd name="T58" fmla="+- 0 4812 4562"/>
                  <a:gd name="T59" fmla="*/ 4812 h 252"/>
                  <a:gd name="T60" fmla="+- 0 22496 22483"/>
                  <a:gd name="T61" fmla="*/ T60 w 261"/>
                  <a:gd name="T62" fmla="+- 0 4812 4562"/>
                  <a:gd name="T63" fmla="*/ 4812 h 252"/>
                  <a:gd name="T64" fmla="+- 0 22499 22483"/>
                  <a:gd name="T65" fmla="*/ T64 w 261"/>
                  <a:gd name="T66" fmla="+- 0 4812 4562"/>
                  <a:gd name="T67" fmla="*/ 4812 h 252"/>
                  <a:gd name="T68" fmla="+- 0 22572 22483"/>
                  <a:gd name="T69" fmla="*/ T68 w 261"/>
                  <a:gd name="T70" fmla="+- 0 4812 4562"/>
                  <a:gd name="T71" fmla="*/ 4812 h 252"/>
                  <a:gd name="T72" fmla="+- 0 22632 22483"/>
                  <a:gd name="T73" fmla="*/ T72 w 261"/>
                  <a:gd name="T74" fmla="+- 0 4796 4562"/>
                  <a:gd name="T75" fmla="*/ 4796 h 252"/>
                  <a:gd name="T76" fmla="+- 0 22653 22483"/>
                  <a:gd name="T77" fmla="*/ T76 w 261"/>
                  <a:gd name="T78" fmla="+- 0 4773 4562"/>
                  <a:gd name="T79" fmla="*/ 4773 h 252"/>
                  <a:gd name="T80" fmla="+- 0 22534 22483"/>
                  <a:gd name="T81" fmla="*/ T80 w 261"/>
                  <a:gd name="T82" fmla="+- 0 4773 4562"/>
                  <a:gd name="T83" fmla="*/ 4773 h 252"/>
                  <a:gd name="T84" fmla="+- 0 22534 22483"/>
                  <a:gd name="T85" fmla="*/ T84 w 261"/>
                  <a:gd name="T86" fmla="+- 0 4694 4562"/>
                  <a:gd name="T87" fmla="*/ 4694 h 252"/>
                  <a:gd name="T88" fmla="+- 0 22654 22483"/>
                  <a:gd name="T89" fmla="*/ T88 w 261"/>
                  <a:gd name="T90" fmla="+- 0 4694 4562"/>
                  <a:gd name="T91" fmla="*/ 4694 h 252"/>
                  <a:gd name="T92" fmla="+- 0 22652 22483"/>
                  <a:gd name="T93" fmla="*/ T92 w 261"/>
                  <a:gd name="T94" fmla="+- 0 4689 4562"/>
                  <a:gd name="T95" fmla="*/ 4689 h 252"/>
                  <a:gd name="T96" fmla="+- 0 22588 22483"/>
                  <a:gd name="T97" fmla="*/ T96 w 261"/>
                  <a:gd name="T98" fmla="+- 0 4657 4562"/>
                  <a:gd name="T99" fmla="*/ 4657 h 252"/>
                  <a:gd name="T100" fmla="+- 0 22565 22483"/>
                  <a:gd name="T101" fmla="*/ T100 w 261"/>
                  <a:gd name="T102" fmla="+- 0 4656 4562"/>
                  <a:gd name="T103" fmla="*/ 4656 h 252"/>
                  <a:gd name="T104" fmla="+- 0 22534 22483"/>
                  <a:gd name="T105" fmla="*/ T104 w 261"/>
                  <a:gd name="T106" fmla="+- 0 4656 4562"/>
                  <a:gd name="T107" fmla="*/ 4656 h 252"/>
                  <a:gd name="T108" fmla="+- 0 22534 22483"/>
                  <a:gd name="T109" fmla="*/ T108 w 261"/>
                  <a:gd name="T110" fmla="+- 0 4568 4562"/>
                  <a:gd name="T111" fmla="*/ 4568 h 252"/>
                  <a:gd name="T112" fmla="+- 0 22533 22483"/>
                  <a:gd name="T113" fmla="*/ T112 w 261"/>
                  <a:gd name="T114" fmla="+- 0 4567 4562"/>
                  <a:gd name="T115" fmla="*/ 4567 h 252"/>
                  <a:gd name="T116" fmla="+- 0 22533 22483"/>
                  <a:gd name="T117" fmla="*/ T116 w 261"/>
                  <a:gd name="T118" fmla="+- 0 4566 4562"/>
                  <a:gd name="T119" fmla="*/ 4566 h 252"/>
                  <a:gd name="T120" fmla="+- 0 22532 22483"/>
                  <a:gd name="T121" fmla="*/ T120 w 261"/>
                  <a:gd name="T122" fmla="+- 0 4565 4562"/>
                  <a:gd name="T123" fmla="*/ 4565 h 252"/>
                  <a:gd name="T124" fmla="+- 0 22530 22483"/>
                  <a:gd name="T125" fmla="*/ T124 w 261"/>
                  <a:gd name="T126" fmla="+- 0 4564 4562"/>
                  <a:gd name="T127" fmla="*/ 4564 h 252"/>
                  <a:gd name="T128" fmla="+- 0 22527 22483"/>
                  <a:gd name="T129" fmla="*/ T128 w 261"/>
                  <a:gd name="T130" fmla="+- 0 4563 4562"/>
                  <a:gd name="T131" fmla="*/ 4563 h 252"/>
                  <a:gd name="T132" fmla="+- 0 22524 22483"/>
                  <a:gd name="T133" fmla="*/ T132 w 261"/>
                  <a:gd name="T134" fmla="+- 0 4563 4562"/>
                  <a:gd name="T135" fmla="*/ 4563 h 252"/>
                  <a:gd name="T136" fmla="+- 0 22518 22483"/>
                  <a:gd name="T137" fmla="*/ T136 w 261"/>
                  <a:gd name="T138" fmla="+- 0 4562 4562"/>
                  <a:gd name="T139" fmla="*/ 4562 h 252"/>
                  <a:gd name="T140" fmla="+- 0 22513 22483"/>
                  <a:gd name="T141" fmla="*/ T140 w 261"/>
                  <a:gd name="T142" fmla="+- 0 4562 4562"/>
                  <a:gd name="T143" fmla="*/ 456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1" y="242"/>
                    </a:lnTo>
                    <a:lnTo>
                      <a:pt x="2" y="244"/>
                    </a:lnTo>
                    <a:lnTo>
                      <a:pt x="3" y="245"/>
                    </a:lnTo>
                    <a:lnTo>
                      <a:pt x="5" y="247"/>
                    </a:lnTo>
                    <a:lnTo>
                      <a:pt x="6" y="248"/>
                    </a:lnTo>
                    <a:lnTo>
                      <a:pt x="8" y="249"/>
                    </a:lnTo>
                    <a:lnTo>
                      <a:pt x="11" y="250"/>
                    </a:lnTo>
                    <a:lnTo>
                      <a:pt x="13" y="250"/>
                    </a:lnTo>
                    <a:lnTo>
                      <a:pt x="16" y="250"/>
                    </a:lnTo>
                    <a:lnTo>
                      <a:pt x="89" y="250"/>
                    </a:lnTo>
                    <a:lnTo>
                      <a:pt x="149" y="234"/>
                    </a:lnTo>
                    <a:lnTo>
                      <a:pt x="170" y="211"/>
                    </a:lnTo>
                    <a:lnTo>
                      <a:pt x="51" y="211"/>
                    </a:lnTo>
                    <a:lnTo>
                      <a:pt x="51" y="132"/>
                    </a:lnTo>
                    <a:lnTo>
                      <a:pt x="171" y="132"/>
                    </a:lnTo>
                    <a:lnTo>
                      <a:pt x="169" y="127"/>
                    </a:lnTo>
                    <a:lnTo>
                      <a:pt x="105" y="95"/>
                    </a:lnTo>
                    <a:lnTo>
                      <a:pt x="82" y="94"/>
                    </a:lnTo>
                    <a:lnTo>
                      <a:pt x="51" y="94"/>
                    </a:lnTo>
                    <a:lnTo>
                      <a:pt x="51" y="6"/>
                    </a:lnTo>
                    <a:lnTo>
                      <a:pt x="50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10" name="Freeform 2240"/>
              <p:cNvSpPr>
                <a:spLocks/>
              </p:cNvSpPr>
              <p:nvPr/>
            </p:nvSpPr>
            <p:spPr bwMode="auto">
              <a:xfrm>
                <a:off x="22483" y="4562"/>
                <a:ext cx="261" cy="252"/>
              </a:xfrm>
              <a:custGeom>
                <a:avLst/>
                <a:gdLst>
                  <a:gd name="T0" fmla="+- 0 22654 22483"/>
                  <a:gd name="T1" fmla="*/ T0 w 261"/>
                  <a:gd name="T2" fmla="+- 0 4694 4562"/>
                  <a:gd name="T3" fmla="*/ 4694 h 252"/>
                  <a:gd name="T4" fmla="+- 0 22571 22483"/>
                  <a:gd name="T5" fmla="*/ T4 w 261"/>
                  <a:gd name="T6" fmla="+- 0 4694 4562"/>
                  <a:gd name="T7" fmla="*/ 4694 h 252"/>
                  <a:gd name="T8" fmla="+- 0 22580 22483"/>
                  <a:gd name="T9" fmla="*/ T8 w 261"/>
                  <a:gd name="T10" fmla="+- 0 4695 4562"/>
                  <a:gd name="T11" fmla="*/ 4695 h 252"/>
                  <a:gd name="T12" fmla="+- 0 22591 22483"/>
                  <a:gd name="T13" fmla="*/ T12 w 261"/>
                  <a:gd name="T14" fmla="+- 0 4699 4562"/>
                  <a:gd name="T15" fmla="*/ 4699 h 252"/>
                  <a:gd name="T16" fmla="+- 0 22611 22483"/>
                  <a:gd name="T17" fmla="*/ T16 w 261"/>
                  <a:gd name="T18" fmla="+- 0 4728 4562"/>
                  <a:gd name="T19" fmla="*/ 4728 h 252"/>
                  <a:gd name="T20" fmla="+- 0 22611 22483"/>
                  <a:gd name="T21" fmla="*/ T20 w 261"/>
                  <a:gd name="T22" fmla="+- 0 4739 4562"/>
                  <a:gd name="T23" fmla="*/ 4739 h 252"/>
                  <a:gd name="T24" fmla="+- 0 22572 22483"/>
                  <a:gd name="T25" fmla="*/ T24 w 261"/>
                  <a:gd name="T26" fmla="+- 0 4773 4562"/>
                  <a:gd name="T27" fmla="*/ 4773 h 252"/>
                  <a:gd name="T28" fmla="+- 0 22653 22483"/>
                  <a:gd name="T29" fmla="*/ T28 w 261"/>
                  <a:gd name="T30" fmla="+- 0 4773 4562"/>
                  <a:gd name="T31" fmla="*/ 4773 h 252"/>
                  <a:gd name="T32" fmla="+- 0 22653 22483"/>
                  <a:gd name="T33" fmla="*/ T32 w 261"/>
                  <a:gd name="T34" fmla="+- 0 4772 4562"/>
                  <a:gd name="T35" fmla="*/ 4772 h 252"/>
                  <a:gd name="T36" fmla="+- 0 22657 22483"/>
                  <a:gd name="T37" fmla="*/ T36 w 261"/>
                  <a:gd name="T38" fmla="+- 0 4763 4562"/>
                  <a:gd name="T39" fmla="*/ 4763 h 252"/>
                  <a:gd name="T40" fmla="+- 0 22661 22483"/>
                  <a:gd name="T41" fmla="*/ T40 w 261"/>
                  <a:gd name="T42" fmla="+- 0 4753 4562"/>
                  <a:gd name="T43" fmla="*/ 4753 h 252"/>
                  <a:gd name="T44" fmla="+- 0 22663 22483"/>
                  <a:gd name="T45" fmla="*/ T44 w 261"/>
                  <a:gd name="T46" fmla="+- 0 4742 4562"/>
                  <a:gd name="T47" fmla="*/ 4742 h 252"/>
                  <a:gd name="T48" fmla="+- 0 22663 22483"/>
                  <a:gd name="T49" fmla="*/ T48 w 261"/>
                  <a:gd name="T50" fmla="+- 0 4718 4562"/>
                  <a:gd name="T51" fmla="*/ 4718 h 252"/>
                  <a:gd name="T52" fmla="+- 0 22660 22483"/>
                  <a:gd name="T53" fmla="*/ T52 w 261"/>
                  <a:gd name="T54" fmla="+- 0 4708 4562"/>
                  <a:gd name="T55" fmla="*/ 4708 h 252"/>
                  <a:gd name="T56" fmla="+- 0 22654 22483"/>
                  <a:gd name="T57" fmla="*/ T56 w 261"/>
                  <a:gd name="T58" fmla="+- 0 4694 4562"/>
                  <a:gd name="T59" fmla="*/ 469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8" y="132"/>
                    </a:lnTo>
                    <a:lnTo>
                      <a:pt x="97" y="133"/>
                    </a:lnTo>
                    <a:lnTo>
                      <a:pt x="108" y="137"/>
                    </a:lnTo>
                    <a:lnTo>
                      <a:pt x="128" y="166"/>
                    </a:lnTo>
                    <a:lnTo>
                      <a:pt x="128" y="177"/>
                    </a:lnTo>
                    <a:lnTo>
                      <a:pt x="89" y="211"/>
                    </a:lnTo>
                    <a:lnTo>
                      <a:pt x="170" y="211"/>
                    </a:lnTo>
                    <a:lnTo>
                      <a:pt x="170" y="210"/>
                    </a:lnTo>
                    <a:lnTo>
                      <a:pt x="174" y="201"/>
                    </a:lnTo>
                    <a:lnTo>
                      <a:pt x="178" y="191"/>
                    </a:lnTo>
                    <a:lnTo>
                      <a:pt x="180" y="180"/>
                    </a:lnTo>
                    <a:lnTo>
                      <a:pt x="180" y="156"/>
                    </a:lnTo>
                    <a:lnTo>
                      <a:pt x="177" y="146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052" name="Group 2154"/>
          <p:cNvGrpSpPr>
            <a:grpSpLocks/>
          </p:cNvGrpSpPr>
          <p:nvPr/>
        </p:nvGrpSpPr>
        <p:grpSpPr bwMode="auto">
          <a:xfrm>
            <a:off x="13192125" y="5213350"/>
            <a:ext cx="1260475" cy="246063"/>
            <a:chOff x="20775" y="7490"/>
            <a:chExt cx="1985" cy="388"/>
          </a:xfrm>
        </p:grpSpPr>
        <p:grpSp>
          <p:nvGrpSpPr>
            <p:cNvPr id="7053" name="Group 2236"/>
            <p:cNvGrpSpPr>
              <a:grpSpLocks/>
            </p:cNvGrpSpPr>
            <p:nvPr/>
          </p:nvGrpSpPr>
          <p:grpSpPr bwMode="auto">
            <a:xfrm>
              <a:off x="20784" y="7578"/>
              <a:ext cx="254" cy="254"/>
              <a:chOff x="20784" y="7578"/>
              <a:chExt cx="254" cy="254"/>
            </a:xfrm>
          </p:grpSpPr>
          <p:sp>
            <p:nvSpPr>
              <p:cNvPr id="7135" name="Freeform 2237"/>
              <p:cNvSpPr>
                <a:spLocks/>
              </p:cNvSpPr>
              <p:nvPr/>
            </p:nvSpPr>
            <p:spPr bwMode="auto">
              <a:xfrm>
                <a:off x="20784" y="7578"/>
                <a:ext cx="254" cy="254"/>
              </a:xfrm>
              <a:custGeom>
                <a:avLst/>
                <a:gdLst>
                  <a:gd name="T0" fmla="+- 0 21038 20784"/>
                  <a:gd name="T1" fmla="*/ T0 w 254"/>
                  <a:gd name="T2" fmla="+- 0 7832 7578"/>
                  <a:gd name="T3" fmla="*/ 7832 h 254"/>
                  <a:gd name="T4" fmla="+- 0 20784 20784"/>
                  <a:gd name="T5" fmla="*/ T4 w 254"/>
                  <a:gd name="T6" fmla="+- 0 7832 7578"/>
                  <a:gd name="T7" fmla="*/ 7832 h 254"/>
                  <a:gd name="T8" fmla="+- 0 20784 20784"/>
                  <a:gd name="T9" fmla="*/ T8 w 254"/>
                  <a:gd name="T10" fmla="+- 0 7578 7578"/>
                  <a:gd name="T11" fmla="*/ 7578 h 254"/>
                  <a:gd name="T12" fmla="+- 0 21038 20784"/>
                  <a:gd name="T13" fmla="*/ T12 w 254"/>
                  <a:gd name="T14" fmla="+- 0 7578 7578"/>
                  <a:gd name="T15" fmla="*/ 7578 h 254"/>
                  <a:gd name="T16" fmla="+- 0 21038 20784"/>
                  <a:gd name="T17" fmla="*/ T16 w 254"/>
                  <a:gd name="T18" fmla="+- 0 7832 7578"/>
                  <a:gd name="T19" fmla="*/ 7832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54" name="Group 2234"/>
            <p:cNvGrpSpPr>
              <a:grpSpLocks/>
            </p:cNvGrpSpPr>
            <p:nvPr/>
          </p:nvGrpSpPr>
          <p:grpSpPr bwMode="auto">
            <a:xfrm>
              <a:off x="20872" y="7578"/>
              <a:ext cx="166" cy="166"/>
              <a:chOff x="20872" y="7578"/>
              <a:chExt cx="166" cy="166"/>
            </a:xfrm>
          </p:grpSpPr>
          <p:sp>
            <p:nvSpPr>
              <p:cNvPr id="7134" name="Freeform 2235"/>
              <p:cNvSpPr>
                <a:spLocks/>
              </p:cNvSpPr>
              <p:nvPr/>
            </p:nvSpPr>
            <p:spPr bwMode="auto">
              <a:xfrm>
                <a:off x="20872" y="7578"/>
                <a:ext cx="166" cy="166"/>
              </a:xfrm>
              <a:custGeom>
                <a:avLst/>
                <a:gdLst>
                  <a:gd name="T0" fmla="+- 0 20955 20872"/>
                  <a:gd name="T1" fmla="*/ T0 w 166"/>
                  <a:gd name="T2" fmla="+- 0 7578 7578"/>
                  <a:gd name="T3" fmla="*/ 7578 h 166"/>
                  <a:gd name="T4" fmla="+- 0 20872 20872"/>
                  <a:gd name="T5" fmla="*/ T4 w 166"/>
                  <a:gd name="T6" fmla="+- 0 7661 7578"/>
                  <a:gd name="T7" fmla="*/ 7661 h 166"/>
                  <a:gd name="T8" fmla="+- 0 20955 20872"/>
                  <a:gd name="T9" fmla="*/ T8 w 166"/>
                  <a:gd name="T10" fmla="+- 0 7744 7578"/>
                  <a:gd name="T11" fmla="*/ 7744 h 166"/>
                  <a:gd name="T12" fmla="+- 0 21038 20872"/>
                  <a:gd name="T13" fmla="*/ T12 w 166"/>
                  <a:gd name="T14" fmla="+- 0 7661 7578"/>
                  <a:gd name="T15" fmla="*/ 7661 h 166"/>
                  <a:gd name="T16" fmla="+- 0 20955 20872"/>
                  <a:gd name="T17" fmla="*/ T16 w 166"/>
                  <a:gd name="T18" fmla="+- 0 7578 7578"/>
                  <a:gd name="T19" fmla="*/ 7578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55" name="Group 2232"/>
            <p:cNvGrpSpPr>
              <a:grpSpLocks/>
            </p:cNvGrpSpPr>
            <p:nvPr/>
          </p:nvGrpSpPr>
          <p:grpSpPr bwMode="auto">
            <a:xfrm>
              <a:off x="20784" y="7490"/>
              <a:ext cx="24" cy="69"/>
              <a:chOff x="20784" y="7490"/>
              <a:chExt cx="24" cy="69"/>
            </a:xfrm>
          </p:grpSpPr>
          <p:sp>
            <p:nvSpPr>
              <p:cNvPr id="7133" name="Freeform 2233"/>
              <p:cNvSpPr>
                <a:spLocks/>
              </p:cNvSpPr>
              <p:nvPr/>
            </p:nvSpPr>
            <p:spPr bwMode="auto">
              <a:xfrm>
                <a:off x="20784" y="7490"/>
                <a:ext cx="24" cy="69"/>
              </a:xfrm>
              <a:custGeom>
                <a:avLst/>
                <a:gdLst>
                  <a:gd name="T0" fmla="+- 0 20788 20784"/>
                  <a:gd name="T1" fmla="*/ T0 w 24"/>
                  <a:gd name="T2" fmla="+- 0 7490 7490"/>
                  <a:gd name="T3" fmla="*/ 7490 h 69"/>
                  <a:gd name="T4" fmla="+- 0 20784 20784"/>
                  <a:gd name="T5" fmla="*/ T4 w 24"/>
                  <a:gd name="T6" fmla="+- 0 7490 7490"/>
                  <a:gd name="T7" fmla="*/ 7490 h 69"/>
                  <a:gd name="T8" fmla="+- 0 20784 20784"/>
                  <a:gd name="T9" fmla="*/ T8 w 24"/>
                  <a:gd name="T10" fmla="+- 0 7559 7490"/>
                  <a:gd name="T11" fmla="*/ 7559 h 69"/>
                  <a:gd name="T12" fmla="+- 0 20788 20784"/>
                  <a:gd name="T13" fmla="*/ T12 w 24"/>
                  <a:gd name="T14" fmla="+- 0 7559 7490"/>
                  <a:gd name="T15" fmla="*/ 7559 h 69"/>
                  <a:gd name="T16" fmla="+- 0 20808 20784"/>
                  <a:gd name="T17" fmla="*/ T16 w 24"/>
                  <a:gd name="T18" fmla="+- 0 7516 7490"/>
                  <a:gd name="T19" fmla="*/ 7516 h 69"/>
                  <a:gd name="T20" fmla="+- 0 20788 20784"/>
                  <a:gd name="T21" fmla="*/ T20 w 24"/>
                  <a:gd name="T22" fmla="+- 0 7516 7490"/>
                  <a:gd name="T23" fmla="*/ 7516 h 69"/>
                  <a:gd name="T24" fmla="+- 0 20788 20784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56" name="Group 2230"/>
            <p:cNvGrpSpPr>
              <a:grpSpLocks/>
            </p:cNvGrpSpPr>
            <p:nvPr/>
          </p:nvGrpSpPr>
          <p:grpSpPr bwMode="auto">
            <a:xfrm>
              <a:off x="21014" y="7490"/>
              <a:ext cx="24" cy="69"/>
              <a:chOff x="21014" y="7490"/>
              <a:chExt cx="24" cy="69"/>
            </a:xfrm>
          </p:grpSpPr>
          <p:sp>
            <p:nvSpPr>
              <p:cNvPr id="7132" name="Freeform 2231"/>
              <p:cNvSpPr>
                <a:spLocks/>
              </p:cNvSpPr>
              <p:nvPr/>
            </p:nvSpPr>
            <p:spPr bwMode="auto">
              <a:xfrm>
                <a:off x="21014" y="7490"/>
                <a:ext cx="24" cy="69"/>
              </a:xfrm>
              <a:custGeom>
                <a:avLst/>
                <a:gdLst>
                  <a:gd name="T0" fmla="+- 0 21018 21014"/>
                  <a:gd name="T1" fmla="*/ T0 w 24"/>
                  <a:gd name="T2" fmla="+- 0 7490 7490"/>
                  <a:gd name="T3" fmla="*/ 7490 h 69"/>
                  <a:gd name="T4" fmla="+- 0 21014 21014"/>
                  <a:gd name="T5" fmla="*/ T4 w 24"/>
                  <a:gd name="T6" fmla="+- 0 7490 7490"/>
                  <a:gd name="T7" fmla="*/ 7490 h 69"/>
                  <a:gd name="T8" fmla="+- 0 21014 21014"/>
                  <a:gd name="T9" fmla="*/ T8 w 24"/>
                  <a:gd name="T10" fmla="+- 0 7559 7490"/>
                  <a:gd name="T11" fmla="*/ 7559 h 69"/>
                  <a:gd name="T12" fmla="+- 0 21018 21014"/>
                  <a:gd name="T13" fmla="*/ T12 w 24"/>
                  <a:gd name="T14" fmla="+- 0 7559 7490"/>
                  <a:gd name="T15" fmla="*/ 7559 h 69"/>
                  <a:gd name="T16" fmla="+- 0 21038 21014"/>
                  <a:gd name="T17" fmla="*/ T16 w 24"/>
                  <a:gd name="T18" fmla="+- 0 7516 7490"/>
                  <a:gd name="T19" fmla="*/ 7516 h 69"/>
                  <a:gd name="T20" fmla="+- 0 21018 21014"/>
                  <a:gd name="T21" fmla="*/ T20 w 24"/>
                  <a:gd name="T22" fmla="+- 0 7516 7490"/>
                  <a:gd name="T23" fmla="*/ 7516 h 69"/>
                  <a:gd name="T24" fmla="+- 0 21018 21014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57" name="Group 2228"/>
            <p:cNvGrpSpPr>
              <a:grpSpLocks/>
            </p:cNvGrpSpPr>
            <p:nvPr/>
          </p:nvGrpSpPr>
          <p:grpSpPr bwMode="auto">
            <a:xfrm>
              <a:off x="20899" y="7490"/>
              <a:ext cx="24" cy="69"/>
              <a:chOff x="20899" y="7490"/>
              <a:chExt cx="24" cy="69"/>
            </a:xfrm>
          </p:grpSpPr>
          <p:sp>
            <p:nvSpPr>
              <p:cNvPr id="7131" name="Freeform 2229"/>
              <p:cNvSpPr>
                <a:spLocks/>
              </p:cNvSpPr>
              <p:nvPr/>
            </p:nvSpPr>
            <p:spPr bwMode="auto">
              <a:xfrm>
                <a:off x="20899" y="7490"/>
                <a:ext cx="24" cy="69"/>
              </a:xfrm>
              <a:custGeom>
                <a:avLst/>
                <a:gdLst>
                  <a:gd name="T0" fmla="+- 0 20904 20899"/>
                  <a:gd name="T1" fmla="*/ T0 w 24"/>
                  <a:gd name="T2" fmla="+- 0 7490 7490"/>
                  <a:gd name="T3" fmla="*/ 7490 h 69"/>
                  <a:gd name="T4" fmla="+- 0 20899 20899"/>
                  <a:gd name="T5" fmla="*/ T4 w 24"/>
                  <a:gd name="T6" fmla="+- 0 7490 7490"/>
                  <a:gd name="T7" fmla="*/ 7490 h 69"/>
                  <a:gd name="T8" fmla="+- 0 20899 20899"/>
                  <a:gd name="T9" fmla="*/ T8 w 24"/>
                  <a:gd name="T10" fmla="+- 0 7559 7490"/>
                  <a:gd name="T11" fmla="*/ 7559 h 69"/>
                  <a:gd name="T12" fmla="+- 0 20904 20899"/>
                  <a:gd name="T13" fmla="*/ T12 w 24"/>
                  <a:gd name="T14" fmla="+- 0 7559 7490"/>
                  <a:gd name="T15" fmla="*/ 7559 h 69"/>
                  <a:gd name="T16" fmla="+- 0 20923 20899"/>
                  <a:gd name="T17" fmla="*/ T16 w 24"/>
                  <a:gd name="T18" fmla="+- 0 7516 7490"/>
                  <a:gd name="T19" fmla="*/ 7516 h 69"/>
                  <a:gd name="T20" fmla="+- 0 20904 20899"/>
                  <a:gd name="T21" fmla="*/ T20 w 24"/>
                  <a:gd name="T22" fmla="+- 0 7516 7490"/>
                  <a:gd name="T23" fmla="*/ 7516 h 69"/>
                  <a:gd name="T24" fmla="+- 0 20904 20899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58" name="Group 2226"/>
            <p:cNvGrpSpPr>
              <a:grpSpLocks/>
            </p:cNvGrpSpPr>
            <p:nvPr/>
          </p:nvGrpSpPr>
          <p:grpSpPr bwMode="auto">
            <a:xfrm>
              <a:off x="20822" y="7490"/>
              <a:ext cx="24" cy="69"/>
              <a:chOff x="20822" y="7490"/>
              <a:chExt cx="24" cy="69"/>
            </a:xfrm>
          </p:grpSpPr>
          <p:sp>
            <p:nvSpPr>
              <p:cNvPr id="7130" name="Freeform 2227"/>
              <p:cNvSpPr>
                <a:spLocks/>
              </p:cNvSpPr>
              <p:nvPr/>
            </p:nvSpPr>
            <p:spPr bwMode="auto">
              <a:xfrm>
                <a:off x="20822" y="7490"/>
                <a:ext cx="24" cy="69"/>
              </a:xfrm>
              <a:custGeom>
                <a:avLst/>
                <a:gdLst>
                  <a:gd name="T0" fmla="+- 0 20827 20822"/>
                  <a:gd name="T1" fmla="*/ T0 w 24"/>
                  <a:gd name="T2" fmla="+- 0 7490 7490"/>
                  <a:gd name="T3" fmla="*/ 7490 h 69"/>
                  <a:gd name="T4" fmla="+- 0 20822 20822"/>
                  <a:gd name="T5" fmla="*/ T4 w 24"/>
                  <a:gd name="T6" fmla="+- 0 7490 7490"/>
                  <a:gd name="T7" fmla="*/ 7490 h 69"/>
                  <a:gd name="T8" fmla="+- 0 20822 20822"/>
                  <a:gd name="T9" fmla="*/ T8 w 24"/>
                  <a:gd name="T10" fmla="+- 0 7559 7490"/>
                  <a:gd name="T11" fmla="*/ 7559 h 69"/>
                  <a:gd name="T12" fmla="+- 0 20827 20822"/>
                  <a:gd name="T13" fmla="*/ T12 w 24"/>
                  <a:gd name="T14" fmla="+- 0 7559 7490"/>
                  <a:gd name="T15" fmla="*/ 7559 h 69"/>
                  <a:gd name="T16" fmla="+- 0 20846 20822"/>
                  <a:gd name="T17" fmla="*/ T16 w 24"/>
                  <a:gd name="T18" fmla="+- 0 7516 7490"/>
                  <a:gd name="T19" fmla="*/ 7516 h 69"/>
                  <a:gd name="T20" fmla="+- 0 20827 20822"/>
                  <a:gd name="T21" fmla="*/ T20 w 24"/>
                  <a:gd name="T22" fmla="+- 0 7516 7490"/>
                  <a:gd name="T23" fmla="*/ 7516 h 69"/>
                  <a:gd name="T24" fmla="+- 0 20827 20822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59" name="Group 2224"/>
            <p:cNvGrpSpPr>
              <a:grpSpLocks/>
            </p:cNvGrpSpPr>
            <p:nvPr/>
          </p:nvGrpSpPr>
          <p:grpSpPr bwMode="auto">
            <a:xfrm>
              <a:off x="20937" y="7490"/>
              <a:ext cx="24" cy="69"/>
              <a:chOff x="20937" y="7490"/>
              <a:chExt cx="24" cy="69"/>
            </a:xfrm>
          </p:grpSpPr>
          <p:sp>
            <p:nvSpPr>
              <p:cNvPr id="7129" name="Freeform 2225"/>
              <p:cNvSpPr>
                <a:spLocks/>
              </p:cNvSpPr>
              <p:nvPr/>
            </p:nvSpPr>
            <p:spPr bwMode="auto">
              <a:xfrm>
                <a:off x="20937" y="7490"/>
                <a:ext cx="24" cy="69"/>
              </a:xfrm>
              <a:custGeom>
                <a:avLst/>
                <a:gdLst>
                  <a:gd name="T0" fmla="+- 0 20942 20937"/>
                  <a:gd name="T1" fmla="*/ T0 w 24"/>
                  <a:gd name="T2" fmla="+- 0 7490 7490"/>
                  <a:gd name="T3" fmla="*/ 7490 h 69"/>
                  <a:gd name="T4" fmla="+- 0 20937 20937"/>
                  <a:gd name="T5" fmla="*/ T4 w 24"/>
                  <a:gd name="T6" fmla="+- 0 7490 7490"/>
                  <a:gd name="T7" fmla="*/ 7490 h 69"/>
                  <a:gd name="T8" fmla="+- 0 20937 20937"/>
                  <a:gd name="T9" fmla="*/ T8 w 24"/>
                  <a:gd name="T10" fmla="+- 0 7559 7490"/>
                  <a:gd name="T11" fmla="*/ 7559 h 69"/>
                  <a:gd name="T12" fmla="+- 0 20942 20937"/>
                  <a:gd name="T13" fmla="*/ T12 w 24"/>
                  <a:gd name="T14" fmla="+- 0 7559 7490"/>
                  <a:gd name="T15" fmla="*/ 7559 h 69"/>
                  <a:gd name="T16" fmla="+- 0 20962 20937"/>
                  <a:gd name="T17" fmla="*/ T16 w 24"/>
                  <a:gd name="T18" fmla="+- 0 7516 7490"/>
                  <a:gd name="T19" fmla="*/ 7516 h 69"/>
                  <a:gd name="T20" fmla="+- 0 20942 20937"/>
                  <a:gd name="T21" fmla="*/ T20 w 24"/>
                  <a:gd name="T22" fmla="+- 0 7516 7490"/>
                  <a:gd name="T23" fmla="*/ 7516 h 69"/>
                  <a:gd name="T24" fmla="+- 0 20942 20937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0" name="Group 2222"/>
            <p:cNvGrpSpPr>
              <a:grpSpLocks/>
            </p:cNvGrpSpPr>
            <p:nvPr/>
          </p:nvGrpSpPr>
          <p:grpSpPr bwMode="auto">
            <a:xfrm>
              <a:off x="20860" y="7490"/>
              <a:ext cx="24" cy="69"/>
              <a:chOff x="20860" y="7490"/>
              <a:chExt cx="24" cy="69"/>
            </a:xfrm>
          </p:grpSpPr>
          <p:sp>
            <p:nvSpPr>
              <p:cNvPr id="7128" name="Freeform 2223"/>
              <p:cNvSpPr>
                <a:spLocks/>
              </p:cNvSpPr>
              <p:nvPr/>
            </p:nvSpPr>
            <p:spPr bwMode="auto">
              <a:xfrm>
                <a:off x="20860" y="7490"/>
                <a:ext cx="24" cy="69"/>
              </a:xfrm>
              <a:custGeom>
                <a:avLst/>
                <a:gdLst>
                  <a:gd name="T0" fmla="+- 0 20865 20860"/>
                  <a:gd name="T1" fmla="*/ T0 w 24"/>
                  <a:gd name="T2" fmla="+- 0 7490 7490"/>
                  <a:gd name="T3" fmla="*/ 7490 h 69"/>
                  <a:gd name="T4" fmla="+- 0 20860 20860"/>
                  <a:gd name="T5" fmla="*/ T4 w 24"/>
                  <a:gd name="T6" fmla="+- 0 7490 7490"/>
                  <a:gd name="T7" fmla="*/ 7490 h 69"/>
                  <a:gd name="T8" fmla="+- 0 20860 20860"/>
                  <a:gd name="T9" fmla="*/ T8 w 24"/>
                  <a:gd name="T10" fmla="+- 0 7559 7490"/>
                  <a:gd name="T11" fmla="*/ 7559 h 69"/>
                  <a:gd name="T12" fmla="+- 0 20865 20860"/>
                  <a:gd name="T13" fmla="*/ T12 w 24"/>
                  <a:gd name="T14" fmla="+- 0 7559 7490"/>
                  <a:gd name="T15" fmla="*/ 7559 h 69"/>
                  <a:gd name="T16" fmla="+- 0 20884 20860"/>
                  <a:gd name="T17" fmla="*/ T16 w 24"/>
                  <a:gd name="T18" fmla="+- 0 7516 7490"/>
                  <a:gd name="T19" fmla="*/ 7516 h 69"/>
                  <a:gd name="T20" fmla="+- 0 20865 20860"/>
                  <a:gd name="T21" fmla="*/ T20 w 24"/>
                  <a:gd name="T22" fmla="+- 0 7516 7490"/>
                  <a:gd name="T23" fmla="*/ 7516 h 69"/>
                  <a:gd name="T24" fmla="+- 0 20865 20860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1" name="Group 2220"/>
            <p:cNvGrpSpPr>
              <a:grpSpLocks/>
            </p:cNvGrpSpPr>
            <p:nvPr/>
          </p:nvGrpSpPr>
          <p:grpSpPr bwMode="auto">
            <a:xfrm>
              <a:off x="20976" y="7490"/>
              <a:ext cx="24" cy="69"/>
              <a:chOff x="20976" y="7490"/>
              <a:chExt cx="24" cy="69"/>
            </a:xfrm>
          </p:grpSpPr>
          <p:sp>
            <p:nvSpPr>
              <p:cNvPr id="7127" name="Freeform 2221"/>
              <p:cNvSpPr>
                <a:spLocks/>
              </p:cNvSpPr>
              <p:nvPr/>
            </p:nvSpPr>
            <p:spPr bwMode="auto">
              <a:xfrm>
                <a:off x="20976" y="7490"/>
                <a:ext cx="24" cy="69"/>
              </a:xfrm>
              <a:custGeom>
                <a:avLst/>
                <a:gdLst>
                  <a:gd name="T0" fmla="+- 0 20980 20976"/>
                  <a:gd name="T1" fmla="*/ T0 w 24"/>
                  <a:gd name="T2" fmla="+- 0 7490 7490"/>
                  <a:gd name="T3" fmla="*/ 7490 h 69"/>
                  <a:gd name="T4" fmla="+- 0 20976 20976"/>
                  <a:gd name="T5" fmla="*/ T4 w 24"/>
                  <a:gd name="T6" fmla="+- 0 7490 7490"/>
                  <a:gd name="T7" fmla="*/ 7490 h 69"/>
                  <a:gd name="T8" fmla="+- 0 20976 20976"/>
                  <a:gd name="T9" fmla="*/ T8 w 24"/>
                  <a:gd name="T10" fmla="+- 0 7559 7490"/>
                  <a:gd name="T11" fmla="*/ 7559 h 69"/>
                  <a:gd name="T12" fmla="+- 0 20980 20976"/>
                  <a:gd name="T13" fmla="*/ T12 w 24"/>
                  <a:gd name="T14" fmla="+- 0 7559 7490"/>
                  <a:gd name="T15" fmla="*/ 7559 h 69"/>
                  <a:gd name="T16" fmla="+- 0 21000 20976"/>
                  <a:gd name="T17" fmla="*/ T16 w 24"/>
                  <a:gd name="T18" fmla="+- 0 7516 7490"/>
                  <a:gd name="T19" fmla="*/ 7516 h 69"/>
                  <a:gd name="T20" fmla="+- 0 20980 20976"/>
                  <a:gd name="T21" fmla="*/ T20 w 24"/>
                  <a:gd name="T22" fmla="+- 0 7516 7490"/>
                  <a:gd name="T23" fmla="*/ 7516 h 69"/>
                  <a:gd name="T24" fmla="+- 0 20980 20976"/>
                  <a:gd name="T25" fmla="*/ T24 w 24"/>
                  <a:gd name="T26" fmla="+- 0 7490 7490"/>
                  <a:gd name="T27" fmla="*/ 749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2" name="Group 2218"/>
            <p:cNvGrpSpPr>
              <a:grpSpLocks/>
            </p:cNvGrpSpPr>
            <p:nvPr/>
          </p:nvGrpSpPr>
          <p:grpSpPr bwMode="auto">
            <a:xfrm>
              <a:off x="21057" y="7808"/>
              <a:ext cx="68" cy="24"/>
              <a:chOff x="21057" y="7808"/>
              <a:chExt cx="68" cy="24"/>
            </a:xfrm>
          </p:grpSpPr>
          <p:sp>
            <p:nvSpPr>
              <p:cNvPr id="7126" name="Freeform 2219"/>
              <p:cNvSpPr>
                <a:spLocks/>
              </p:cNvSpPr>
              <p:nvPr/>
            </p:nvSpPr>
            <p:spPr bwMode="auto">
              <a:xfrm>
                <a:off x="21057" y="7808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808 7808"/>
                  <a:gd name="T3" fmla="*/ 7808 h 24"/>
                  <a:gd name="T4" fmla="+- 0 21057 21057"/>
                  <a:gd name="T5" fmla="*/ T4 w 68"/>
                  <a:gd name="T6" fmla="+- 0 7828 7808"/>
                  <a:gd name="T7" fmla="*/ 7828 h 24"/>
                  <a:gd name="T8" fmla="+- 0 21057 21057"/>
                  <a:gd name="T9" fmla="*/ T8 w 68"/>
                  <a:gd name="T10" fmla="+- 0 7832 7808"/>
                  <a:gd name="T11" fmla="*/ 7832 h 24"/>
                  <a:gd name="T12" fmla="+- 0 21125 21057"/>
                  <a:gd name="T13" fmla="*/ T12 w 68"/>
                  <a:gd name="T14" fmla="+- 0 7832 7808"/>
                  <a:gd name="T15" fmla="*/ 7832 h 24"/>
                  <a:gd name="T16" fmla="+- 0 21125 21057"/>
                  <a:gd name="T17" fmla="*/ T16 w 68"/>
                  <a:gd name="T18" fmla="+- 0 7828 7808"/>
                  <a:gd name="T19" fmla="*/ 7828 h 24"/>
                  <a:gd name="T20" fmla="+- 0 21100 21057"/>
                  <a:gd name="T21" fmla="*/ T20 w 68"/>
                  <a:gd name="T22" fmla="+- 0 7828 7808"/>
                  <a:gd name="T23" fmla="*/ 7828 h 24"/>
                  <a:gd name="T24" fmla="+- 0 21100 21057"/>
                  <a:gd name="T25" fmla="*/ T24 w 68"/>
                  <a:gd name="T26" fmla="+- 0 7808 7808"/>
                  <a:gd name="T27" fmla="*/ 780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3" name="Group 2216"/>
            <p:cNvGrpSpPr>
              <a:grpSpLocks/>
            </p:cNvGrpSpPr>
            <p:nvPr/>
          </p:nvGrpSpPr>
          <p:grpSpPr bwMode="auto">
            <a:xfrm>
              <a:off x="21057" y="7578"/>
              <a:ext cx="68" cy="24"/>
              <a:chOff x="21057" y="7578"/>
              <a:chExt cx="68" cy="24"/>
            </a:xfrm>
          </p:grpSpPr>
          <p:sp>
            <p:nvSpPr>
              <p:cNvPr id="7125" name="Freeform 2217"/>
              <p:cNvSpPr>
                <a:spLocks/>
              </p:cNvSpPr>
              <p:nvPr/>
            </p:nvSpPr>
            <p:spPr bwMode="auto">
              <a:xfrm>
                <a:off x="21057" y="7578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578 7578"/>
                  <a:gd name="T3" fmla="*/ 7578 h 24"/>
                  <a:gd name="T4" fmla="+- 0 21057 21057"/>
                  <a:gd name="T5" fmla="*/ T4 w 68"/>
                  <a:gd name="T6" fmla="+- 0 7598 7578"/>
                  <a:gd name="T7" fmla="*/ 7598 h 24"/>
                  <a:gd name="T8" fmla="+- 0 21057 21057"/>
                  <a:gd name="T9" fmla="*/ T8 w 68"/>
                  <a:gd name="T10" fmla="+- 0 7602 7578"/>
                  <a:gd name="T11" fmla="*/ 7602 h 24"/>
                  <a:gd name="T12" fmla="+- 0 21125 21057"/>
                  <a:gd name="T13" fmla="*/ T12 w 68"/>
                  <a:gd name="T14" fmla="+- 0 7602 7578"/>
                  <a:gd name="T15" fmla="*/ 7602 h 24"/>
                  <a:gd name="T16" fmla="+- 0 21125 21057"/>
                  <a:gd name="T17" fmla="*/ T16 w 68"/>
                  <a:gd name="T18" fmla="+- 0 7598 7578"/>
                  <a:gd name="T19" fmla="*/ 7598 h 24"/>
                  <a:gd name="T20" fmla="+- 0 21100 21057"/>
                  <a:gd name="T21" fmla="*/ T20 w 68"/>
                  <a:gd name="T22" fmla="+- 0 7598 7578"/>
                  <a:gd name="T23" fmla="*/ 7598 h 24"/>
                  <a:gd name="T24" fmla="+- 0 21100 21057"/>
                  <a:gd name="T25" fmla="*/ T24 w 68"/>
                  <a:gd name="T26" fmla="+- 0 7578 7578"/>
                  <a:gd name="T27" fmla="*/ 757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4" name="Group 2214"/>
            <p:cNvGrpSpPr>
              <a:grpSpLocks/>
            </p:cNvGrpSpPr>
            <p:nvPr/>
          </p:nvGrpSpPr>
          <p:grpSpPr bwMode="auto">
            <a:xfrm>
              <a:off x="21057" y="7693"/>
              <a:ext cx="68" cy="24"/>
              <a:chOff x="21057" y="7693"/>
              <a:chExt cx="68" cy="24"/>
            </a:xfrm>
          </p:grpSpPr>
          <p:sp>
            <p:nvSpPr>
              <p:cNvPr id="7124" name="Freeform 2215"/>
              <p:cNvSpPr>
                <a:spLocks/>
              </p:cNvSpPr>
              <p:nvPr/>
            </p:nvSpPr>
            <p:spPr bwMode="auto">
              <a:xfrm>
                <a:off x="21057" y="7693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693 7693"/>
                  <a:gd name="T3" fmla="*/ 7693 h 24"/>
                  <a:gd name="T4" fmla="+- 0 21057 21057"/>
                  <a:gd name="T5" fmla="*/ T4 w 68"/>
                  <a:gd name="T6" fmla="+- 0 7712 7693"/>
                  <a:gd name="T7" fmla="*/ 7712 h 24"/>
                  <a:gd name="T8" fmla="+- 0 21057 21057"/>
                  <a:gd name="T9" fmla="*/ T8 w 68"/>
                  <a:gd name="T10" fmla="+- 0 7717 7693"/>
                  <a:gd name="T11" fmla="*/ 7717 h 24"/>
                  <a:gd name="T12" fmla="+- 0 21125 21057"/>
                  <a:gd name="T13" fmla="*/ T12 w 68"/>
                  <a:gd name="T14" fmla="+- 0 7717 7693"/>
                  <a:gd name="T15" fmla="*/ 7717 h 24"/>
                  <a:gd name="T16" fmla="+- 0 21125 21057"/>
                  <a:gd name="T17" fmla="*/ T16 w 68"/>
                  <a:gd name="T18" fmla="+- 0 7712 7693"/>
                  <a:gd name="T19" fmla="*/ 7712 h 24"/>
                  <a:gd name="T20" fmla="+- 0 21100 21057"/>
                  <a:gd name="T21" fmla="*/ T20 w 68"/>
                  <a:gd name="T22" fmla="+- 0 7712 7693"/>
                  <a:gd name="T23" fmla="*/ 7712 h 24"/>
                  <a:gd name="T24" fmla="+- 0 21100 21057"/>
                  <a:gd name="T25" fmla="*/ T24 w 68"/>
                  <a:gd name="T26" fmla="+- 0 7693 7693"/>
                  <a:gd name="T27" fmla="*/ 769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5" name="Group 2212"/>
            <p:cNvGrpSpPr>
              <a:grpSpLocks/>
            </p:cNvGrpSpPr>
            <p:nvPr/>
          </p:nvGrpSpPr>
          <p:grpSpPr bwMode="auto">
            <a:xfrm>
              <a:off x="21057" y="7770"/>
              <a:ext cx="68" cy="24"/>
              <a:chOff x="21057" y="7770"/>
              <a:chExt cx="68" cy="24"/>
            </a:xfrm>
          </p:grpSpPr>
          <p:sp>
            <p:nvSpPr>
              <p:cNvPr id="7123" name="Freeform 2213"/>
              <p:cNvSpPr>
                <a:spLocks/>
              </p:cNvSpPr>
              <p:nvPr/>
            </p:nvSpPr>
            <p:spPr bwMode="auto">
              <a:xfrm>
                <a:off x="21057" y="7770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770 7770"/>
                  <a:gd name="T3" fmla="*/ 7770 h 24"/>
                  <a:gd name="T4" fmla="+- 0 21057 21057"/>
                  <a:gd name="T5" fmla="*/ T4 w 68"/>
                  <a:gd name="T6" fmla="+- 0 7789 7770"/>
                  <a:gd name="T7" fmla="*/ 7789 h 24"/>
                  <a:gd name="T8" fmla="+- 0 21057 21057"/>
                  <a:gd name="T9" fmla="*/ T8 w 68"/>
                  <a:gd name="T10" fmla="+- 0 7794 7770"/>
                  <a:gd name="T11" fmla="*/ 7794 h 24"/>
                  <a:gd name="T12" fmla="+- 0 21125 21057"/>
                  <a:gd name="T13" fmla="*/ T12 w 68"/>
                  <a:gd name="T14" fmla="+- 0 7794 7770"/>
                  <a:gd name="T15" fmla="*/ 7794 h 24"/>
                  <a:gd name="T16" fmla="+- 0 21125 21057"/>
                  <a:gd name="T17" fmla="*/ T16 w 68"/>
                  <a:gd name="T18" fmla="+- 0 7789 7770"/>
                  <a:gd name="T19" fmla="*/ 7789 h 24"/>
                  <a:gd name="T20" fmla="+- 0 21100 21057"/>
                  <a:gd name="T21" fmla="*/ T20 w 68"/>
                  <a:gd name="T22" fmla="+- 0 7789 7770"/>
                  <a:gd name="T23" fmla="*/ 7789 h 24"/>
                  <a:gd name="T24" fmla="+- 0 21100 21057"/>
                  <a:gd name="T25" fmla="*/ T24 w 68"/>
                  <a:gd name="T26" fmla="+- 0 7770 7770"/>
                  <a:gd name="T27" fmla="*/ 7770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6" name="Group 2210"/>
            <p:cNvGrpSpPr>
              <a:grpSpLocks/>
            </p:cNvGrpSpPr>
            <p:nvPr/>
          </p:nvGrpSpPr>
          <p:grpSpPr bwMode="auto">
            <a:xfrm>
              <a:off x="21057" y="7654"/>
              <a:ext cx="68" cy="24"/>
              <a:chOff x="21057" y="7654"/>
              <a:chExt cx="68" cy="24"/>
            </a:xfrm>
          </p:grpSpPr>
          <p:sp>
            <p:nvSpPr>
              <p:cNvPr id="7122" name="Freeform 2211"/>
              <p:cNvSpPr>
                <a:spLocks/>
              </p:cNvSpPr>
              <p:nvPr/>
            </p:nvSpPr>
            <p:spPr bwMode="auto">
              <a:xfrm>
                <a:off x="21057" y="7654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654 7654"/>
                  <a:gd name="T3" fmla="*/ 7654 h 24"/>
                  <a:gd name="T4" fmla="+- 0 21057 21057"/>
                  <a:gd name="T5" fmla="*/ T4 w 68"/>
                  <a:gd name="T6" fmla="+- 0 7674 7654"/>
                  <a:gd name="T7" fmla="*/ 7674 h 24"/>
                  <a:gd name="T8" fmla="+- 0 21057 21057"/>
                  <a:gd name="T9" fmla="*/ T8 w 68"/>
                  <a:gd name="T10" fmla="+- 0 7679 7654"/>
                  <a:gd name="T11" fmla="*/ 7679 h 24"/>
                  <a:gd name="T12" fmla="+- 0 21125 21057"/>
                  <a:gd name="T13" fmla="*/ T12 w 68"/>
                  <a:gd name="T14" fmla="+- 0 7679 7654"/>
                  <a:gd name="T15" fmla="*/ 7679 h 24"/>
                  <a:gd name="T16" fmla="+- 0 21125 21057"/>
                  <a:gd name="T17" fmla="*/ T16 w 68"/>
                  <a:gd name="T18" fmla="+- 0 7674 7654"/>
                  <a:gd name="T19" fmla="*/ 7674 h 24"/>
                  <a:gd name="T20" fmla="+- 0 21100 21057"/>
                  <a:gd name="T21" fmla="*/ T20 w 68"/>
                  <a:gd name="T22" fmla="+- 0 7674 7654"/>
                  <a:gd name="T23" fmla="*/ 7674 h 24"/>
                  <a:gd name="T24" fmla="+- 0 21100 21057"/>
                  <a:gd name="T25" fmla="*/ T24 w 68"/>
                  <a:gd name="T26" fmla="+- 0 7654 7654"/>
                  <a:gd name="T27" fmla="*/ 765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8" y="25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7" name="Group 2208"/>
            <p:cNvGrpSpPr>
              <a:grpSpLocks/>
            </p:cNvGrpSpPr>
            <p:nvPr/>
          </p:nvGrpSpPr>
          <p:grpSpPr bwMode="auto">
            <a:xfrm>
              <a:off x="21057" y="7731"/>
              <a:ext cx="68" cy="24"/>
              <a:chOff x="21057" y="7731"/>
              <a:chExt cx="68" cy="24"/>
            </a:xfrm>
          </p:grpSpPr>
          <p:sp>
            <p:nvSpPr>
              <p:cNvPr id="7121" name="Freeform 2209"/>
              <p:cNvSpPr>
                <a:spLocks/>
              </p:cNvSpPr>
              <p:nvPr/>
            </p:nvSpPr>
            <p:spPr bwMode="auto">
              <a:xfrm>
                <a:off x="21057" y="7731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731 7731"/>
                  <a:gd name="T3" fmla="*/ 7731 h 24"/>
                  <a:gd name="T4" fmla="+- 0 21057 21057"/>
                  <a:gd name="T5" fmla="*/ T4 w 68"/>
                  <a:gd name="T6" fmla="+- 0 7751 7731"/>
                  <a:gd name="T7" fmla="*/ 7751 h 24"/>
                  <a:gd name="T8" fmla="+- 0 21057 21057"/>
                  <a:gd name="T9" fmla="*/ T8 w 68"/>
                  <a:gd name="T10" fmla="+- 0 7756 7731"/>
                  <a:gd name="T11" fmla="*/ 7756 h 24"/>
                  <a:gd name="T12" fmla="+- 0 21125 21057"/>
                  <a:gd name="T13" fmla="*/ T12 w 68"/>
                  <a:gd name="T14" fmla="+- 0 7756 7731"/>
                  <a:gd name="T15" fmla="*/ 7756 h 24"/>
                  <a:gd name="T16" fmla="+- 0 21125 21057"/>
                  <a:gd name="T17" fmla="*/ T16 w 68"/>
                  <a:gd name="T18" fmla="+- 0 7751 7731"/>
                  <a:gd name="T19" fmla="*/ 7751 h 24"/>
                  <a:gd name="T20" fmla="+- 0 21100 21057"/>
                  <a:gd name="T21" fmla="*/ T20 w 68"/>
                  <a:gd name="T22" fmla="+- 0 7751 7731"/>
                  <a:gd name="T23" fmla="*/ 7751 h 24"/>
                  <a:gd name="T24" fmla="+- 0 21100 21057"/>
                  <a:gd name="T25" fmla="*/ T24 w 68"/>
                  <a:gd name="T26" fmla="+- 0 7731 7731"/>
                  <a:gd name="T27" fmla="*/ 7731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8" y="25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8" name="Group 2206"/>
            <p:cNvGrpSpPr>
              <a:grpSpLocks/>
            </p:cNvGrpSpPr>
            <p:nvPr/>
          </p:nvGrpSpPr>
          <p:grpSpPr bwMode="auto">
            <a:xfrm>
              <a:off x="21057" y="7616"/>
              <a:ext cx="68" cy="24"/>
              <a:chOff x="21057" y="7616"/>
              <a:chExt cx="68" cy="24"/>
            </a:xfrm>
          </p:grpSpPr>
          <p:sp>
            <p:nvSpPr>
              <p:cNvPr id="7120" name="Freeform 2207"/>
              <p:cNvSpPr>
                <a:spLocks/>
              </p:cNvSpPr>
              <p:nvPr/>
            </p:nvSpPr>
            <p:spPr bwMode="auto">
              <a:xfrm>
                <a:off x="21057" y="7616"/>
                <a:ext cx="68" cy="24"/>
              </a:xfrm>
              <a:custGeom>
                <a:avLst/>
                <a:gdLst>
                  <a:gd name="T0" fmla="+- 0 21100 21057"/>
                  <a:gd name="T1" fmla="*/ T0 w 68"/>
                  <a:gd name="T2" fmla="+- 0 7616 7616"/>
                  <a:gd name="T3" fmla="*/ 7616 h 24"/>
                  <a:gd name="T4" fmla="+- 0 21057 21057"/>
                  <a:gd name="T5" fmla="*/ T4 w 68"/>
                  <a:gd name="T6" fmla="+- 0 7636 7616"/>
                  <a:gd name="T7" fmla="*/ 7636 h 24"/>
                  <a:gd name="T8" fmla="+- 0 21057 21057"/>
                  <a:gd name="T9" fmla="*/ T8 w 68"/>
                  <a:gd name="T10" fmla="+- 0 7640 7616"/>
                  <a:gd name="T11" fmla="*/ 7640 h 24"/>
                  <a:gd name="T12" fmla="+- 0 21125 21057"/>
                  <a:gd name="T13" fmla="*/ T12 w 68"/>
                  <a:gd name="T14" fmla="+- 0 7640 7616"/>
                  <a:gd name="T15" fmla="*/ 7640 h 24"/>
                  <a:gd name="T16" fmla="+- 0 21125 21057"/>
                  <a:gd name="T17" fmla="*/ T16 w 68"/>
                  <a:gd name="T18" fmla="+- 0 7636 7616"/>
                  <a:gd name="T19" fmla="*/ 7636 h 24"/>
                  <a:gd name="T20" fmla="+- 0 21100 21057"/>
                  <a:gd name="T21" fmla="*/ T20 w 68"/>
                  <a:gd name="T22" fmla="+- 0 7636 7616"/>
                  <a:gd name="T23" fmla="*/ 7636 h 24"/>
                  <a:gd name="T24" fmla="+- 0 21100 21057"/>
                  <a:gd name="T25" fmla="*/ T24 w 68"/>
                  <a:gd name="T26" fmla="+- 0 7616 7616"/>
                  <a:gd name="T27" fmla="*/ 7616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69" name="Group 2204"/>
            <p:cNvGrpSpPr>
              <a:grpSpLocks/>
            </p:cNvGrpSpPr>
            <p:nvPr/>
          </p:nvGrpSpPr>
          <p:grpSpPr bwMode="auto">
            <a:xfrm>
              <a:off x="20784" y="7869"/>
              <a:ext cx="1968" cy="2"/>
              <a:chOff x="20784" y="7869"/>
              <a:chExt cx="1968" cy="2"/>
            </a:xfrm>
          </p:grpSpPr>
          <p:sp>
            <p:nvSpPr>
              <p:cNvPr id="7119" name="Freeform 2205"/>
              <p:cNvSpPr>
                <a:spLocks/>
              </p:cNvSpPr>
              <p:nvPr/>
            </p:nvSpPr>
            <p:spPr bwMode="auto">
              <a:xfrm>
                <a:off x="20784" y="7869"/>
                <a:ext cx="1968" cy="2"/>
              </a:xfrm>
              <a:custGeom>
                <a:avLst/>
                <a:gdLst>
                  <a:gd name="T0" fmla="+- 0 20784 20784"/>
                  <a:gd name="T1" fmla="*/ T0 w 1968"/>
                  <a:gd name="T2" fmla="+- 0 22751 20784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7" y="0"/>
                    </a:lnTo>
                  </a:path>
                </a:pathLst>
              </a:custGeom>
              <a:noFill/>
              <a:ln w="11178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0" name="Group 2200"/>
            <p:cNvGrpSpPr>
              <a:grpSpLocks/>
            </p:cNvGrpSpPr>
            <p:nvPr/>
          </p:nvGrpSpPr>
          <p:grpSpPr bwMode="auto">
            <a:xfrm>
              <a:off x="21236" y="7578"/>
              <a:ext cx="185" cy="252"/>
              <a:chOff x="21236" y="7578"/>
              <a:chExt cx="185" cy="252"/>
            </a:xfrm>
          </p:grpSpPr>
          <p:sp>
            <p:nvSpPr>
              <p:cNvPr id="7116" name="Freeform 2203"/>
              <p:cNvSpPr>
                <a:spLocks/>
              </p:cNvSpPr>
              <p:nvPr/>
            </p:nvSpPr>
            <p:spPr bwMode="auto">
              <a:xfrm>
                <a:off x="21236" y="7578"/>
                <a:ext cx="185" cy="252"/>
              </a:xfrm>
              <a:custGeom>
                <a:avLst/>
                <a:gdLst>
                  <a:gd name="T0" fmla="+- 0 21267 21236"/>
                  <a:gd name="T1" fmla="*/ T0 w 185"/>
                  <a:gd name="T2" fmla="+- 0 7578 7578"/>
                  <a:gd name="T3" fmla="*/ 7578 h 252"/>
                  <a:gd name="T4" fmla="+- 0 21257 21236"/>
                  <a:gd name="T5" fmla="*/ T4 w 185"/>
                  <a:gd name="T6" fmla="+- 0 7578 7578"/>
                  <a:gd name="T7" fmla="*/ 7578 h 252"/>
                  <a:gd name="T8" fmla="+- 0 21253 21236"/>
                  <a:gd name="T9" fmla="*/ T8 w 185"/>
                  <a:gd name="T10" fmla="+- 0 7578 7578"/>
                  <a:gd name="T11" fmla="*/ 7578 h 252"/>
                  <a:gd name="T12" fmla="+- 0 21238 21236"/>
                  <a:gd name="T13" fmla="*/ T12 w 185"/>
                  <a:gd name="T14" fmla="+- 0 7583 7578"/>
                  <a:gd name="T15" fmla="*/ 7583 h 252"/>
                  <a:gd name="T16" fmla="+- 0 21237 21236"/>
                  <a:gd name="T17" fmla="*/ T16 w 185"/>
                  <a:gd name="T18" fmla="+- 0 7583 7578"/>
                  <a:gd name="T19" fmla="*/ 7583 h 252"/>
                  <a:gd name="T20" fmla="+- 0 21236 21236"/>
                  <a:gd name="T21" fmla="*/ T20 w 185"/>
                  <a:gd name="T22" fmla="+- 0 7585 7578"/>
                  <a:gd name="T23" fmla="*/ 7585 h 252"/>
                  <a:gd name="T24" fmla="+- 0 21236 21236"/>
                  <a:gd name="T25" fmla="*/ T24 w 185"/>
                  <a:gd name="T26" fmla="+- 0 7823 7578"/>
                  <a:gd name="T27" fmla="*/ 7823 h 252"/>
                  <a:gd name="T28" fmla="+- 0 21237 21236"/>
                  <a:gd name="T29" fmla="*/ T28 w 185"/>
                  <a:gd name="T30" fmla="+- 0 7824 7578"/>
                  <a:gd name="T31" fmla="*/ 7824 h 252"/>
                  <a:gd name="T32" fmla="+- 0 21238 21236"/>
                  <a:gd name="T33" fmla="*/ T32 w 185"/>
                  <a:gd name="T34" fmla="+- 0 7825 7578"/>
                  <a:gd name="T35" fmla="*/ 7825 h 252"/>
                  <a:gd name="T36" fmla="+- 0 21238 21236"/>
                  <a:gd name="T37" fmla="*/ T36 w 185"/>
                  <a:gd name="T38" fmla="+- 0 7826 7578"/>
                  <a:gd name="T39" fmla="*/ 7826 h 252"/>
                  <a:gd name="T40" fmla="+- 0 21257 21236"/>
                  <a:gd name="T41" fmla="*/ T40 w 185"/>
                  <a:gd name="T42" fmla="+- 0 7830 7578"/>
                  <a:gd name="T43" fmla="*/ 7830 h 252"/>
                  <a:gd name="T44" fmla="+- 0 21267 21236"/>
                  <a:gd name="T45" fmla="*/ T44 w 185"/>
                  <a:gd name="T46" fmla="+- 0 7830 7578"/>
                  <a:gd name="T47" fmla="*/ 7830 h 252"/>
                  <a:gd name="T48" fmla="+- 0 21286 21236"/>
                  <a:gd name="T49" fmla="*/ T48 w 185"/>
                  <a:gd name="T50" fmla="+- 0 7825 7578"/>
                  <a:gd name="T51" fmla="*/ 7825 h 252"/>
                  <a:gd name="T52" fmla="+- 0 21287 21236"/>
                  <a:gd name="T53" fmla="*/ T52 w 185"/>
                  <a:gd name="T54" fmla="+- 0 7824 7578"/>
                  <a:gd name="T55" fmla="*/ 7824 h 252"/>
                  <a:gd name="T56" fmla="+- 0 21287 21236"/>
                  <a:gd name="T57" fmla="*/ T56 w 185"/>
                  <a:gd name="T58" fmla="+- 0 7823 7578"/>
                  <a:gd name="T59" fmla="*/ 7823 h 252"/>
                  <a:gd name="T60" fmla="+- 0 21287 21236"/>
                  <a:gd name="T61" fmla="*/ T60 w 185"/>
                  <a:gd name="T62" fmla="+- 0 7722 7578"/>
                  <a:gd name="T63" fmla="*/ 7722 h 252"/>
                  <a:gd name="T64" fmla="+- 0 21380 21236"/>
                  <a:gd name="T65" fmla="*/ T64 w 185"/>
                  <a:gd name="T66" fmla="+- 0 7722 7578"/>
                  <a:gd name="T67" fmla="*/ 7722 h 252"/>
                  <a:gd name="T68" fmla="+- 0 21350 21236"/>
                  <a:gd name="T69" fmla="*/ T68 w 185"/>
                  <a:gd name="T70" fmla="+- 0 7698 7578"/>
                  <a:gd name="T71" fmla="*/ 7698 h 252"/>
                  <a:gd name="T72" fmla="+- 0 21375 21236"/>
                  <a:gd name="T73" fmla="*/ T72 w 185"/>
                  <a:gd name="T74" fmla="+- 0 7680 7578"/>
                  <a:gd name="T75" fmla="*/ 7680 h 252"/>
                  <a:gd name="T76" fmla="+- 0 21287 21236"/>
                  <a:gd name="T77" fmla="*/ T76 w 185"/>
                  <a:gd name="T78" fmla="+- 0 7680 7578"/>
                  <a:gd name="T79" fmla="*/ 7680 h 252"/>
                  <a:gd name="T80" fmla="+- 0 21287 21236"/>
                  <a:gd name="T81" fmla="*/ T80 w 185"/>
                  <a:gd name="T82" fmla="+- 0 7585 7578"/>
                  <a:gd name="T83" fmla="*/ 7585 h 252"/>
                  <a:gd name="T84" fmla="+- 0 21271 21236"/>
                  <a:gd name="T85" fmla="*/ T84 w 185"/>
                  <a:gd name="T86" fmla="+- 0 7578 7578"/>
                  <a:gd name="T87" fmla="*/ 7578 h 252"/>
                  <a:gd name="T88" fmla="+- 0 21267 21236"/>
                  <a:gd name="T89" fmla="*/ T88 w 185"/>
                  <a:gd name="T90" fmla="+- 0 7578 7578"/>
                  <a:gd name="T91" fmla="*/ 757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</a:cxnLst>
                <a:rect l="0" t="0" r="r" b="b"/>
                <a:pathLst>
                  <a:path w="185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245"/>
                    </a:lnTo>
                    <a:lnTo>
                      <a:pt x="1" y="246"/>
                    </a:lnTo>
                    <a:lnTo>
                      <a:pt x="2" y="247"/>
                    </a:lnTo>
                    <a:lnTo>
                      <a:pt x="2" y="248"/>
                    </a:lnTo>
                    <a:lnTo>
                      <a:pt x="21" y="252"/>
                    </a:lnTo>
                    <a:lnTo>
                      <a:pt x="31" y="252"/>
                    </a:lnTo>
                    <a:lnTo>
                      <a:pt x="50" y="247"/>
                    </a:lnTo>
                    <a:lnTo>
                      <a:pt x="51" y="246"/>
                    </a:lnTo>
                    <a:lnTo>
                      <a:pt x="51" y="245"/>
                    </a:lnTo>
                    <a:lnTo>
                      <a:pt x="51" y="144"/>
                    </a:lnTo>
                    <a:lnTo>
                      <a:pt x="144" y="144"/>
                    </a:lnTo>
                    <a:lnTo>
                      <a:pt x="114" y="120"/>
                    </a:lnTo>
                    <a:lnTo>
                      <a:pt x="139" y="102"/>
                    </a:lnTo>
                    <a:lnTo>
                      <a:pt x="51" y="102"/>
                    </a:lnTo>
                    <a:lnTo>
                      <a:pt x="51" y="7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17" name="Freeform 2202"/>
              <p:cNvSpPr>
                <a:spLocks/>
              </p:cNvSpPr>
              <p:nvPr/>
            </p:nvSpPr>
            <p:spPr bwMode="auto">
              <a:xfrm>
                <a:off x="21236" y="7578"/>
                <a:ext cx="185" cy="252"/>
              </a:xfrm>
              <a:custGeom>
                <a:avLst/>
                <a:gdLst>
                  <a:gd name="T0" fmla="+- 0 21380 21236"/>
                  <a:gd name="T1" fmla="*/ T0 w 185"/>
                  <a:gd name="T2" fmla="+- 0 7722 7578"/>
                  <a:gd name="T3" fmla="*/ 7722 h 252"/>
                  <a:gd name="T4" fmla="+- 0 21304 21236"/>
                  <a:gd name="T5" fmla="*/ T4 w 185"/>
                  <a:gd name="T6" fmla="+- 0 7722 7578"/>
                  <a:gd name="T7" fmla="*/ 7722 h 252"/>
                  <a:gd name="T8" fmla="+- 0 21310 21236"/>
                  <a:gd name="T9" fmla="*/ T8 w 185"/>
                  <a:gd name="T10" fmla="+- 0 7723 7578"/>
                  <a:gd name="T11" fmla="*/ 7723 h 252"/>
                  <a:gd name="T12" fmla="+- 0 21319 21236"/>
                  <a:gd name="T13" fmla="*/ T12 w 185"/>
                  <a:gd name="T14" fmla="+- 0 7725 7578"/>
                  <a:gd name="T15" fmla="*/ 7725 h 252"/>
                  <a:gd name="T16" fmla="+- 0 21346 21236"/>
                  <a:gd name="T17" fmla="*/ T16 w 185"/>
                  <a:gd name="T18" fmla="+- 0 7765 7578"/>
                  <a:gd name="T19" fmla="*/ 7765 h 252"/>
                  <a:gd name="T20" fmla="+- 0 21366 21236"/>
                  <a:gd name="T21" fmla="*/ T20 w 185"/>
                  <a:gd name="T22" fmla="+- 0 7820 7578"/>
                  <a:gd name="T23" fmla="*/ 7820 h 252"/>
                  <a:gd name="T24" fmla="+- 0 21389 21236"/>
                  <a:gd name="T25" fmla="*/ T24 w 185"/>
                  <a:gd name="T26" fmla="+- 0 7830 7578"/>
                  <a:gd name="T27" fmla="*/ 7830 h 252"/>
                  <a:gd name="T28" fmla="+- 0 21400 21236"/>
                  <a:gd name="T29" fmla="*/ T28 w 185"/>
                  <a:gd name="T30" fmla="+- 0 7830 7578"/>
                  <a:gd name="T31" fmla="*/ 7830 h 252"/>
                  <a:gd name="T32" fmla="+- 0 21421 21236"/>
                  <a:gd name="T33" fmla="*/ T32 w 185"/>
                  <a:gd name="T34" fmla="+- 0 7823 7578"/>
                  <a:gd name="T35" fmla="*/ 7823 h 252"/>
                  <a:gd name="T36" fmla="+- 0 21421 21236"/>
                  <a:gd name="T37" fmla="*/ T36 w 185"/>
                  <a:gd name="T38" fmla="+- 0 7820 7578"/>
                  <a:gd name="T39" fmla="*/ 7820 h 252"/>
                  <a:gd name="T40" fmla="+- 0 21396 21236"/>
                  <a:gd name="T41" fmla="*/ T40 w 185"/>
                  <a:gd name="T42" fmla="+- 0 7754 7578"/>
                  <a:gd name="T43" fmla="*/ 7754 h 252"/>
                  <a:gd name="T44" fmla="+- 0 21393 21236"/>
                  <a:gd name="T45" fmla="*/ T44 w 185"/>
                  <a:gd name="T46" fmla="+- 0 7745 7578"/>
                  <a:gd name="T47" fmla="*/ 7745 h 252"/>
                  <a:gd name="T48" fmla="+- 0 21389 21236"/>
                  <a:gd name="T49" fmla="*/ T48 w 185"/>
                  <a:gd name="T50" fmla="+- 0 7738 7578"/>
                  <a:gd name="T51" fmla="*/ 7738 h 252"/>
                  <a:gd name="T52" fmla="+- 0 21383 21236"/>
                  <a:gd name="T53" fmla="*/ T52 w 185"/>
                  <a:gd name="T54" fmla="+- 0 7726 7578"/>
                  <a:gd name="T55" fmla="*/ 7726 h 252"/>
                  <a:gd name="T56" fmla="+- 0 21380 21236"/>
                  <a:gd name="T57" fmla="*/ T56 w 185"/>
                  <a:gd name="T58" fmla="+- 0 7722 7578"/>
                  <a:gd name="T59" fmla="*/ 772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4"/>
                    </a:moveTo>
                    <a:lnTo>
                      <a:pt x="68" y="144"/>
                    </a:lnTo>
                    <a:lnTo>
                      <a:pt x="74" y="145"/>
                    </a:lnTo>
                    <a:lnTo>
                      <a:pt x="83" y="147"/>
                    </a:lnTo>
                    <a:lnTo>
                      <a:pt x="110" y="187"/>
                    </a:lnTo>
                    <a:lnTo>
                      <a:pt x="130" y="242"/>
                    </a:lnTo>
                    <a:lnTo>
                      <a:pt x="153" y="252"/>
                    </a:lnTo>
                    <a:lnTo>
                      <a:pt x="164" y="252"/>
                    </a:lnTo>
                    <a:lnTo>
                      <a:pt x="185" y="245"/>
                    </a:lnTo>
                    <a:lnTo>
                      <a:pt x="185" y="242"/>
                    </a:lnTo>
                    <a:lnTo>
                      <a:pt x="160" y="176"/>
                    </a:lnTo>
                    <a:lnTo>
                      <a:pt x="157" y="167"/>
                    </a:lnTo>
                    <a:lnTo>
                      <a:pt x="153" y="160"/>
                    </a:lnTo>
                    <a:lnTo>
                      <a:pt x="147" y="148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18" name="Freeform 2201"/>
              <p:cNvSpPr>
                <a:spLocks/>
              </p:cNvSpPr>
              <p:nvPr/>
            </p:nvSpPr>
            <p:spPr bwMode="auto">
              <a:xfrm>
                <a:off x="21236" y="7578"/>
                <a:ext cx="185" cy="252"/>
              </a:xfrm>
              <a:custGeom>
                <a:avLst/>
                <a:gdLst>
                  <a:gd name="T0" fmla="+- 0 21393 21236"/>
                  <a:gd name="T1" fmla="*/ T0 w 185"/>
                  <a:gd name="T2" fmla="+- 0 7578 7578"/>
                  <a:gd name="T3" fmla="*/ 7578 h 252"/>
                  <a:gd name="T4" fmla="+- 0 21382 21236"/>
                  <a:gd name="T5" fmla="*/ T4 w 185"/>
                  <a:gd name="T6" fmla="+- 0 7578 7578"/>
                  <a:gd name="T7" fmla="*/ 7578 h 252"/>
                  <a:gd name="T8" fmla="+- 0 21378 21236"/>
                  <a:gd name="T9" fmla="*/ T8 w 185"/>
                  <a:gd name="T10" fmla="+- 0 7578 7578"/>
                  <a:gd name="T11" fmla="*/ 7578 h 252"/>
                  <a:gd name="T12" fmla="+- 0 21343 21236"/>
                  <a:gd name="T13" fmla="*/ T12 w 185"/>
                  <a:gd name="T14" fmla="+- 0 7637 7578"/>
                  <a:gd name="T15" fmla="*/ 7637 h 252"/>
                  <a:gd name="T16" fmla="+- 0 21341 21236"/>
                  <a:gd name="T17" fmla="*/ T16 w 185"/>
                  <a:gd name="T18" fmla="+- 0 7645 7578"/>
                  <a:gd name="T19" fmla="*/ 7645 h 252"/>
                  <a:gd name="T20" fmla="+- 0 21304 21236"/>
                  <a:gd name="T21" fmla="*/ T20 w 185"/>
                  <a:gd name="T22" fmla="+- 0 7680 7578"/>
                  <a:gd name="T23" fmla="*/ 7680 h 252"/>
                  <a:gd name="T24" fmla="+- 0 21375 21236"/>
                  <a:gd name="T25" fmla="*/ T24 w 185"/>
                  <a:gd name="T26" fmla="+- 0 7680 7578"/>
                  <a:gd name="T27" fmla="*/ 7680 h 252"/>
                  <a:gd name="T28" fmla="+- 0 21392 21236"/>
                  <a:gd name="T29" fmla="*/ T28 w 185"/>
                  <a:gd name="T30" fmla="+- 0 7646 7578"/>
                  <a:gd name="T31" fmla="*/ 7646 h 252"/>
                  <a:gd name="T32" fmla="+- 0 21409 21236"/>
                  <a:gd name="T33" fmla="*/ T32 w 185"/>
                  <a:gd name="T34" fmla="+- 0 7602 7578"/>
                  <a:gd name="T35" fmla="*/ 7602 h 252"/>
                  <a:gd name="T36" fmla="+- 0 21410 21236"/>
                  <a:gd name="T37" fmla="*/ T36 w 185"/>
                  <a:gd name="T38" fmla="+- 0 7598 7578"/>
                  <a:gd name="T39" fmla="*/ 7598 h 252"/>
                  <a:gd name="T40" fmla="+- 0 21411 21236"/>
                  <a:gd name="T41" fmla="*/ T40 w 185"/>
                  <a:gd name="T42" fmla="+- 0 7594 7578"/>
                  <a:gd name="T43" fmla="*/ 7594 h 252"/>
                  <a:gd name="T44" fmla="+- 0 21412 21236"/>
                  <a:gd name="T45" fmla="*/ T44 w 185"/>
                  <a:gd name="T46" fmla="+- 0 7592 7578"/>
                  <a:gd name="T47" fmla="*/ 7592 h 252"/>
                  <a:gd name="T48" fmla="+- 0 21413 21236"/>
                  <a:gd name="T49" fmla="*/ T48 w 185"/>
                  <a:gd name="T50" fmla="+- 0 7590 7578"/>
                  <a:gd name="T51" fmla="*/ 7590 h 252"/>
                  <a:gd name="T52" fmla="+- 0 21413 21236"/>
                  <a:gd name="T53" fmla="*/ T52 w 185"/>
                  <a:gd name="T54" fmla="+- 0 7588 7578"/>
                  <a:gd name="T55" fmla="*/ 7588 h 252"/>
                  <a:gd name="T56" fmla="+- 0 21413 21236"/>
                  <a:gd name="T57" fmla="*/ T56 w 185"/>
                  <a:gd name="T58" fmla="+- 0 7584 7578"/>
                  <a:gd name="T59" fmla="*/ 7584 h 252"/>
                  <a:gd name="T60" fmla="+- 0 21413 21236"/>
                  <a:gd name="T61" fmla="*/ T60 w 185"/>
                  <a:gd name="T62" fmla="+- 0 7583 7578"/>
                  <a:gd name="T63" fmla="*/ 7583 h 252"/>
                  <a:gd name="T64" fmla="+- 0 21397 21236"/>
                  <a:gd name="T65" fmla="*/ T64 w 185"/>
                  <a:gd name="T66" fmla="+- 0 7578 7578"/>
                  <a:gd name="T67" fmla="*/ 7578 h 252"/>
                  <a:gd name="T68" fmla="+- 0 21393 21236"/>
                  <a:gd name="T69" fmla="*/ T68 w 185"/>
                  <a:gd name="T70" fmla="+- 0 7578 7578"/>
                  <a:gd name="T71" fmla="*/ 757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7" y="59"/>
                    </a:lnTo>
                    <a:lnTo>
                      <a:pt x="105" y="67"/>
                    </a:lnTo>
                    <a:lnTo>
                      <a:pt x="68" y="102"/>
                    </a:lnTo>
                    <a:lnTo>
                      <a:pt x="139" y="102"/>
                    </a:lnTo>
                    <a:lnTo>
                      <a:pt x="156" y="68"/>
                    </a:lnTo>
                    <a:lnTo>
                      <a:pt x="173" y="24"/>
                    </a:lnTo>
                    <a:lnTo>
                      <a:pt x="174" y="20"/>
                    </a:lnTo>
                    <a:lnTo>
                      <a:pt x="175" y="16"/>
                    </a:lnTo>
                    <a:lnTo>
                      <a:pt x="176" y="14"/>
                    </a:lnTo>
                    <a:lnTo>
                      <a:pt x="177" y="12"/>
                    </a:lnTo>
                    <a:lnTo>
                      <a:pt x="177" y="10"/>
                    </a:lnTo>
                    <a:lnTo>
                      <a:pt x="177" y="6"/>
                    </a:lnTo>
                    <a:lnTo>
                      <a:pt x="177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1" name="Group 2196"/>
            <p:cNvGrpSpPr>
              <a:grpSpLocks/>
            </p:cNvGrpSpPr>
            <p:nvPr/>
          </p:nvGrpSpPr>
          <p:grpSpPr bwMode="auto">
            <a:xfrm>
              <a:off x="21423" y="7578"/>
              <a:ext cx="213" cy="254"/>
              <a:chOff x="21423" y="7578"/>
              <a:chExt cx="213" cy="254"/>
            </a:xfrm>
          </p:grpSpPr>
          <p:sp>
            <p:nvSpPr>
              <p:cNvPr id="7113" name="Freeform 2199"/>
              <p:cNvSpPr>
                <a:spLocks/>
              </p:cNvSpPr>
              <p:nvPr/>
            </p:nvSpPr>
            <p:spPr bwMode="auto">
              <a:xfrm>
                <a:off x="21423" y="7578"/>
                <a:ext cx="213" cy="254"/>
              </a:xfrm>
              <a:custGeom>
                <a:avLst/>
                <a:gdLst>
                  <a:gd name="T0" fmla="+- 0 21458 21423"/>
                  <a:gd name="T1" fmla="*/ T0 w 213"/>
                  <a:gd name="T2" fmla="+- 0 7779 7578"/>
                  <a:gd name="T3" fmla="*/ 7779 h 254"/>
                  <a:gd name="T4" fmla="+- 0 21454 21423"/>
                  <a:gd name="T5" fmla="*/ T4 w 213"/>
                  <a:gd name="T6" fmla="+- 0 7779 7578"/>
                  <a:gd name="T7" fmla="*/ 7779 h 254"/>
                  <a:gd name="T8" fmla="+- 0 21453 21423"/>
                  <a:gd name="T9" fmla="*/ T8 w 213"/>
                  <a:gd name="T10" fmla="+- 0 7781 7578"/>
                  <a:gd name="T11" fmla="*/ 7781 h 254"/>
                  <a:gd name="T12" fmla="+- 0 21451 21423"/>
                  <a:gd name="T13" fmla="*/ T12 w 213"/>
                  <a:gd name="T14" fmla="+- 0 7787 7578"/>
                  <a:gd name="T15" fmla="*/ 7787 h 254"/>
                  <a:gd name="T16" fmla="+- 0 21450 21423"/>
                  <a:gd name="T17" fmla="*/ T16 w 213"/>
                  <a:gd name="T18" fmla="+- 0 7792 7578"/>
                  <a:gd name="T19" fmla="*/ 7792 h 254"/>
                  <a:gd name="T20" fmla="+- 0 21450 21423"/>
                  <a:gd name="T21" fmla="*/ T20 w 213"/>
                  <a:gd name="T22" fmla="+- 0 7805 7578"/>
                  <a:gd name="T23" fmla="*/ 7805 h 254"/>
                  <a:gd name="T24" fmla="+- 0 21455 21423"/>
                  <a:gd name="T25" fmla="*/ T24 w 213"/>
                  <a:gd name="T26" fmla="+- 0 7824 7578"/>
                  <a:gd name="T27" fmla="*/ 7824 h 254"/>
                  <a:gd name="T28" fmla="+- 0 21456 21423"/>
                  <a:gd name="T29" fmla="*/ T28 w 213"/>
                  <a:gd name="T30" fmla="+- 0 7825 7578"/>
                  <a:gd name="T31" fmla="*/ 7825 h 254"/>
                  <a:gd name="T32" fmla="+- 0 21484 21423"/>
                  <a:gd name="T33" fmla="*/ T32 w 213"/>
                  <a:gd name="T34" fmla="+- 0 7832 7578"/>
                  <a:gd name="T35" fmla="*/ 7832 h 254"/>
                  <a:gd name="T36" fmla="+- 0 21497 21423"/>
                  <a:gd name="T37" fmla="*/ T36 w 213"/>
                  <a:gd name="T38" fmla="+- 0 7832 7578"/>
                  <a:gd name="T39" fmla="*/ 7832 h 254"/>
                  <a:gd name="T40" fmla="+- 0 21555 21423"/>
                  <a:gd name="T41" fmla="*/ T40 w 213"/>
                  <a:gd name="T42" fmla="+- 0 7787 7578"/>
                  <a:gd name="T43" fmla="*/ 7787 h 254"/>
                  <a:gd name="T44" fmla="+- 0 21478 21423"/>
                  <a:gd name="T45" fmla="*/ T44 w 213"/>
                  <a:gd name="T46" fmla="+- 0 7787 7578"/>
                  <a:gd name="T47" fmla="*/ 7787 h 254"/>
                  <a:gd name="T48" fmla="+- 0 21475 21423"/>
                  <a:gd name="T49" fmla="*/ T48 w 213"/>
                  <a:gd name="T50" fmla="+- 0 7787 7578"/>
                  <a:gd name="T51" fmla="*/ 7787 h 254"/>
                  <a:gd name="T52" fmla="+- 0 21459 21423"/>
                  <a:gd name="T53" fmla="*/ T52 w 213"/>
                  <a:gd name="T54" fmla="+- 0 7780 7578"/>
                  <a:gd name="T55" fmla="*/ 7780 h 254"/>
                  <a:gd name="T56" fmla="+- 0 21458 21423"/>
                  <a:gd name="T57" fmla="*/ T56 w 213"/>
                  <a:gd name="T58" fmla="+- 0 7779 7578"/>
                  <a:gd name="T59" fmla="*/ 777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13" h="254">
                    <a:moveTo>
                      <a:pt x="35" y="201"/>
                    </a:moveTo>
                    <a:lnTo>
                      <a:pt x="31" y="201"/>
                    </a:lnTo>
                    <a:lnTo>
                      <a:pt x="30" y="203"/>
                    </a:lnTo>
                    <a:lnTo>
                      <a:pt x="28" y="209"/>
                    </a:lnTo>
                    <a:lnTo>
                      <a:pt x="27" y="214"/>
                    </a:lnTo>
                    <a:lnTo>
                      <a:pt x="27" y="227"/>
                    </a:lnTo>
                    <a:lnTo>
                      <a:pt x="32" y="246"/>
                    </a:lnTo>
                    <a:lnTo>
                      <a:pt x="33" y="247"/>
                    </a:lnTo>
                    <a:lnTo>
                      <a:pt x="61" y="254"/>
                    </a:lnTo>
                    <a:lnTo>
                      <a:pt x="74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9"/>
                    </a:lnTo>
                    <a:lnTo>
                      <a:pt x="36" y="202"/>
                    </a:lnTo>
                    <a:lnTo>
                      <a:pt x="35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14" name="Freeform 2198"/>
              <p:cNvSpPr>
                <a:spLocks/>
              </p:cNvSpPr>
              <p:nvPr/>
            </p:nvSpPr>
            <p:spPr bwMode="auto">
              <a:xfrm>
                <a:off x="21423" y="7578"/>
                <a:ext cx="213" cy="254"/>
              </a:xfrm>
              <a:custGeom>
                <a:avLst/>
                <a:gdLst>
                  <a:gd name="T0" fmla="+- 0 21454 21423"/>
                  <a:gd name="T1" fmla="*/ T0 w 213"/>
                  <a:gd name="T2" fmla="+- 0 7578 7578"/>
                  <a:gd name="T3" fmla="*/ 7578 h 254"/>
                  <a:gd name="T4" fmla="+- 0 21442 21423"/>
                  <a:gd name="T5" fmla="*/ T4 w 213"/>
                  <a:gd name="T6" fmla="+- 0 7578 7578"/>
                  <a:gd name="T7" fmla="*/ 7578 h 254"/>
                  <a:gd name="T8" fmla="+- 0 21437 21423"/>
                  <a:gd name="T9" fmla="*/ T8 w 213"/>
                  <a:gd name="T10" fmla="+- 0 7578 7578"/>
                  <a:gd name="T11" fmla="*/ 7578 h 254"/>
                  <a:gd name="T12" fmla="+- 0 21429 21423"/>
                  <a:gd name="T13" fmla="*/ T12 w 213"/>
                  <a:gd name="T14" fmla="+- 0 7579 7578"/>
                  <a:gd name="T15" fmla="*/ 7579 h 254"/>
                  <a:gd name="T16" fmla="+- 0 21427 21423"/>
                  <a:gd name="T17" fmla="*/ T16 w 213"/>
                  <a:gd name="T18" fmla="+- 0 7580 7578"/>
                  <a:gd name="T19" fmla="*/ 7580 h 254"/>
                  <a:gd name="T20" fmla="+- 0 21424 21423"/>
                  <a:gd name="T21" fmla="*/ T20 w 213"/>
                  <a:gd name="T22" fmla="+- 0 7583 7578"/>
                  <a:gd name="T23" fmla="*/ 7583 h 254"/>
                  <a:gd name="T24" fmla="+- 0 21423 21423"/>
                  <a:gd name="T25" fmla="*/ T24 w 213"/>
                  <a:gd name="T26" fmla="+- 0 7585 7578"/>
                  <a:gd name="T27" fmla="*/ 7585 h 254"/>
                  <a:gd name="T28" fmla="+- 0 21424 21423"/>
                  <a:gd name="T29" fmla="*/ T28 w 213"/>
                  <a:gd name="T30" fmla="+- 0 7590 7578"/>
                  <a:gd name="T31" fmla="*/ 7590 h 254"/>
                  <a:gd name="T32" fmla="+- 0 21425 21423"/>
                  <a:gd name="T33" fmla="*/ T32 w 213"/>
                  <a:gd name="T34" fmla="+- 0 7593 7578"/>
                  <a:gd name="T35" fmla="*/ 7593 h 254"/>
                  <a:gd name="T36" fmla="+- 0 21427 21423"/>
                  <a:gd name="T37" fmla="*/ T36 w 213"/>
                  <a:gd name="T38" fmla="+- 0 7597 7578"/>
                  <a:gd name="T39" fmla="*/ 7597 h 254"/>
                  <a:gd name="T40" fmla="+- 0 21509 21423"/>
                  <a:gd name="T41" fmla="*/ T40 w 213"/>
                  <a:gd name="T42" fmla="+- 0 7764 7578"/>
                  <a:gd name="T43" fmla="*/ 7764 h 254"/>
                  <a:gd name="T44" fmla="+- 0 21506 21423"/>
                  <a:gd name="T45" fmla="*/ T44 w 213"/>
                  <a:gd name="T46" fmla="+- 0 7769 7578"/>
                  <a:gd name="T47" fmla="*/ 7769 h 254"/>
                  <a:gd name="T48" fmla="+- 0 21485 21423"/>
                  <a:gd name="T49" fmla="*/ T48 w 213"/>
                  <a:gd name="T50" fmla="+- 0 7787 7578"/>
                  <a:gd name="T51" fmla="*/ 7787 h 254"/>
                  <a:gd name="T52" fmla="+- 0 21555 21423"/>
                  <a:gd name="T53" fmla="*/ T52 w 213"/>
                  <a:gd name="T54" fmla="+- 0 7787 7578"/>
                  <a:gd name="T55" fmla="*/ 7787 h 254"/>
                  <a:gd name="T56" fmla="+- 0 21556 21423"/>
                  <a:gd name="T57" fmla="*/ T56 w 213"/>
                  <a:gd name="T58" fmla="+- 0 7786 7578"/>
                  <a:gd name="T59" fmla="*/ 7786 h 254"/>
                  <a:gd name="T60" fmla="+- 0 21561 21423"/>
                  <a:gd name="T61" fmla="*/ T60 w 213"/>
                  <a:gd name="T62" fmla="+- 0 7774 7578"/>
                  <a:gd name="T63" fmla="*/ 7774 h 254"/>
                  <a:gd name="T64" fmla="+- 0 21567 21423"/>
                  <a:gd name="T65" fmla="*/ T64 w 213"/>
                  <a:gd name="T66" fmla="+- 0 7760 7578"/>
                  <a:gd name="T67" fmla="*/ 7760 h 254"/>
                  <a:gd name="T68" fmla="+- 0 21585 21423"/>
                  <a:gd name="T69" fmla="*/ T68 w 213"/>
                  <a:gd name="T70" fmla="+- 0 7714 7578"/>
                  <a:gd name="T71" fmla="*/ 7714 h 254"/>
                  <a:gd name="T72" fmla="+- 0 21535 21423"/>
                  <a:gd name="T73" fmla="*/ T72 w 213"/>
                  <a:gd name="T74" fmla="+- 0 7714 7578"/>
                  <a:gd name="T75" fmla="*/ 7714 h 254"/>
                  <a:gd name="T76" fmla="+- 0 21532 21423"/>
                  <a:gd name="T77" fmla="*/ T76 w 213"/>
                  <a:gd name="T78" fmla="+- 0 7706 7578"/>
                  <a:gd name="T79" fmla="*/ 7706 h 254"/>
                  <a:gd name="T80" fmla="+- 0 21529 21423"/>
                  <a:gd name="T81" fmla="*/ T80 w 213"/>
                  <a:gd name="T82" fmla="+- 0 7698 7578"/>
                  <a:gd name="T83" fmla="*/ 7698 h 254"/>
                  <a:gd name="T84" fmla="+- 0 21522 21423"/>
                  <a:gd name="T85" fmla="*/ T84 w 213"/>
                  <a:gd name="T86" fmla="+- 0 7682 7578"/>
                  <a:gd name="T87" fmla="*/ 7682 h 254"/>
                  <a:gd name="T88" fmla="+- 0 21518 21423"/>
                  <a:gd name="T89" fmla="*/ T88 w 213"/>
                  <a:gd name="T90" fmla="+- 0 7674 7578"/>
                  <a:gd name="T91" fmla="*/ 7674 h 254"/>
                  <a:gd name="T92" fmla="+- 0 21514 21423"/>
                  <a:gd name="T93" fmla="*/ T92 w 213"/>
                  <a:gd name="T94" fmla="+- 0 7666 7578"/>
                  <a:gd name="T95" fmla="*/ 7666 h 254"/>
                  <a:gd name="T96" fmla="+- 0 21479 21423"/>
                  <a:gd name="T97" fmla="*/ T96 w 213"/>
                  <a:gd name="T98" fmla="+- 0 7590 7578"/>
                  <a:gd name="T99" fmla="*/ 7590 h 254"/>
                  <a:gd name="T100" fmla="+- 0 21459 21423"/>
                  <a:gd name="T101" fmla="*/ T100 w 213"/>
                  <a:gd name="T102" fmla="+- 0 7578 7578"/>
                  <a:gd name="T103" fmla="*/ 7578 h 254"/>
                  <a:gd name="T104" fmla="+- 0 21454 21423"/>
                  <a:gd name="T105" fmla="*/ T104 w 213"/>
                  <a:gd name="T106" fmla="+- 0 7578 7578"/>
                  <a:gd name="T107" fmla="*/ 7578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1" y="0"/>
                    </a:moveTo>
                    <a:lnTo>
                      <a:pt x="19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86" y="186"/>
                    </a:lnTo>
                    <a:lnTo>
                      <a:pt x="83" y="191"/>
                    </a:lnTo>
                    <a:lnTo>
                      <a:pt x="62" y="209"/>
                    </a:lnTo>
                    <a:lnTo>
                      <a:pt x="132" y="209"/>
                    </a:lnTo>
                    <a:lnTo>
                      <a:pt x="133" y="208"/>
                    </a:lnTo>
                    <a:lnTo>
                      <a:pt x="138" y="196"/>
                    </a:lnTo>
                    <a:lnTo>
                      <a:pt x="144" y="182"/>
                    </a:lnTo>
                    <a:lnTo>
                      <a:pt x="162" y="136"/>
                    </a:lnTo>
                    <a:lnTo>
                      <a:pt x="112" y="136"/>
                    </a:lnTo>
                    <a:lnTo>
                      <a:pt x="109" y="128"/>
                    </a:lnTo>
                    <a:lnTo>
                      <a:pt x="106" y="120"/>
                    </a:lnTo>
                    <a:lnTo>
                      <a:pt x="99" y="104"/>
                    </a:lnTo>
                    <a:lnTo>
                      <a:pt x="95" y="96"/>
                    </a:lnTo>
                    <a:lnTo>
                      <a:pt x="91" y="88"/>
                    </a:lnTo>
                    <a:lnTo>
                      <a:pt x="56" y="12"/>
                    </a:lnTo>
                    <a:lnTo>
                      <a:pt x="36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15" name="Freeform 2197"/>
              <p:cNvSpPr>
                <a:spLocks/>
              </p:cNvSpPr>
              <p:nvPr/>
            </p:nvSpPr>
            <p:spPr bwMode="auto">
              <a:xfrm>
                <a:off x="21423" y="7578"/>
                <a:ext cx="213" cy="254"/>
              </a:xfrm>
              <a:custGeom>
                <a:avLst/>
                <a:gdLst>
                  <a:gd name="T0" fmla="+- 0 21618 21423"/>
                  <a:gd name="T1" fmla="*/ T0 w 213"/>
                  <a:gd name="T2" fmla="+- 0 7578 7578"/>
                  <a:gd name="T3" fmla="*/ 7578 h 254"/>
                  <a:gd name="T4" fmla="+- 0 21606 21423"/>
                  <a:gd name="T5" fmla="*/ T4 w 213"/>
                  <a:gd name="T6" fmla="+- 0 7578 7578"/>
                  <a:gd name="T7" fmla="*/ 7578 h 254"/>
                  <a:gd name="T8" fmla="+- 0 21602 21423"/>
                  <a:gd name="T9" fmla="*/ T8 w 213"/>
                  <a:gd name="T10" fmla="+- 0 7578 7578"/>
                  <a:gd name="T11" fmla="*/ 7578 h 254"/>
                  <a:gd name="T12" fmla="+- 0 21585 21423"/>
                  <a:gd name="T13" fmla="*/ T12 w 213"/>
                  <a:gd name="T14" fmla="+- 0 7582 7578"/>
                  <a:gd name="T15" fmla="*/ 7582 h 254"/>
                  <a:gd name="T16" fmla="+- 0 21584 21423"/>
                  <a:gd name="T17" fmla="*/ T16 w 213"/>
                  <a:gd name="T18" fmla="+- 0 7583 7578"/>
                  <a:gd name="T19" fmla="*/ 7583 h 254"/>
                  <a:gd name="T20" fmla="+- 0 21583 21423"/>
                  <a:gd name="T21" fmla="*/ T20 w 213"/>
                  <a:gd name="T22" fmla="+- 0 7585 7578"/>
                  <a:gd name="T23" fmla="*/ 7585 h 254"/>
                  <a:gd name="T24" fmla="+- 0 21583 21423"/>
                  <a:gd name="T25" fmla="*/ T24 w 213"/>
                  <a:gd name="T26" fmla="+- 0 7587 7578"/>
                  <a:gd name="T27" fmla="*/ 7587 h 254"/>
                  <a:gd name="T28" fmla="+- 0 21554 21423"/>
                  <a:gd name="T29" fmla="*/ T28 w 213"/>
                  <a:gd name="T30" fmla="+- 0 7663 7578"/>
                  <a:gd name="T31" fmla="*/ 7663 h 254"/>
                  <a:gd name="T32" fmla="+- 0 21536 21423"/>
                  <a:gd name="T33" fmla="*/ T32 w 213"/>
                  <a:gd name="T34" fmla="+- 0 7714 7578"/>
                  <a:gd name="T35" fmla="*/ 7714 h 254"/>
                  <a:gd name="T36" fmla="+- 0 21585 21423"/>
                  <a:gd name="T37" fmla="*/ T36 w 213"/>
                  <a:gd name="T38" fmla="+- 0 7714 7578"/>
                  <a:gd name="T39" fmla="*/ 7714 h 254"/>
                  <a:gd name="T40" fmla="+- 0 21634 21423"/>
                  <a:gd name="T41" fmla="*/ T40 w 213"/>
                  <a:gd name="T42" fmla="+- 0 7593 7578"/>
                  <a:gd name="T43" fmla="*/ 7593 h 254"/>
                  <a:gd name="T44" fmla="+- 0 21636 21423"/>
                  <a:gd name="T45" fmla="*/ T44 w 213"/>
                  <a:gd name="T46" fmla="+- 0 7584 7578"/>
                  <a:gd name="T47" fmla="*/ 7584 h 254"/>
                  <a:gd name="T48" fmla="+- 0 21635 21423"/>
                  <a:gd name="T49" fmla="*/ T48 w 213"/>
                  <a:gd name="T50" fmla="+- 0 7582 7578"/>
                  <a:gd name="T51" fmla="*/ 7582 h 254"/>
                  <a:gd name="T52" fmla="+- 0 21632 21423"/>
                  <a:gd name="T53" fmla="*/ T52 w 213"/>
                  <a:gd name="T54" fmla="+- 0 7580 7578"/>
                  <a:gd name="T55" fmla="*/ 7580 h 254"/>
                  <a:gd name="T56" fmla="+- 0 21630 21423"/>
                  <a:gd name="T57" fmla="*/ T56 w 213"/>
                  <a:gd name="T58" fmla="+- 0 7579 7578"/>
                  <a:gd name="T59" fmla="*/ 7579 h 254"/>
                  <a:gd name="T60" fmla="+- 0 21623 21423"/>
                  <a:gd name="T61" fmla="*/ T60 w 213"/>
                  <a:gd name="T62" fmla="+- 0 7578 7578"/>
                  <a:gd name="T63" fmla="*/ 7578 h 254"/>
                  <a:gd name="T64" fmla="+- 0 21618 21423"/>
                  <a:gd name="T65" fmla="*/ T64 w 213"/>
                  <a:gd name="T66" fmla="+- 0 7578 7578"/>
                  <a:gd name="T67" fmla="*/ 7578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9" y="0"/>
                    </a:lnTo>
                    <a:lnTo>
                      <a:pt x="162" y="4"/>
                    </a:lnTo>
                    <a:lnTo>
                      <a:pt x="161" y="5"/>
                    </a:lnTo>
                    <a:lnTo>
                      <a:pt x="160" y="7"/>
                    </a:lnTo>
                    <a:lnTo>
                      <a:pt x="160" y="9"/>
                    </a:lnTo>
                    <a:lnTo>
                      <a:pt x="131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1" y="15"/>
                    </a:lnTo>
                    <a:lnTo>
                      <a:pt x="213" y="6"/>
                    </a:lnTo>
                    <a:lnTo>
                      <a:pt x="212" y="4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0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2" name="Group 2193"/>
            <p:cNvGrpSpPr>
              <a:grpSpLocks/>
            </p:cNvGrpSpPr>
            <p:nvPr/>
          </p:nvGrpSpPr>
          <p:grpSpPr bwMode="auto">
            <a:xfrm>
              <a:off x="21655" y="7579"/>
              <a:ext cx="171" cy="250"/>
              <a:chOff x="21655" y="7579"/>
              <a:chExt cx="171" cy="250"/>
            </a:xfrm>
          </p:grpSpPr>
          <p:sp>
            <p:nvSpPr>
              <p:cNvPr id="7111" name="Freeform 2195"/>
              <p:cNvSpPr>
                <a:spLocks/>
              </p:cNvSpPr>
              <p:nvPr/>
            </p:nvSpPr>
            <p:spPr bwMode="auto">
              <a:xfrm>
                <a:off x="21655" y="7579"/>
                <a:ext cx="171" cy="250"/>
              </a:xfrm>
              <a:custGeom>
                <a:avLst/>
                <a:gdLst>
                  <a:gd name="T0" fmla="+- 0 21736 21655"/>
                  <a:gd name="T1" fmla="*/ T0 w 171"/>
                  <a:gd name="T2" fmla="+- 0 7579 7579"/>
                  <a:gd name="T3" fmla="*/ 7579 h 250"/>
                  <a:gd name="T4" fmla="+- 0 21667 21655"/>
                  <a:gd name="T5" fmla="*/ T4 w 171"/>
                  <a:gd name="T6" fmla="+- 0 7579 7579"/>
                  <a:gd name="T7" fmla="*/ 7579 h 250"/>
                  <a:gd name="T8" fmla="+- 0 21663 21655"/>
                  <a:gd name="T9" fmla="*/ T8 w 171"/>
                  <a:gd name="T10" fmla="+- 0 7581 7579"/>
                  <a:gd name="T11" fmla="*/ 7581 h 250"/>
                  <a:gd name="T12" fmla="+- 0 21656 21655"/>
                  <a:gd name="T13" fmla="*/ T12 w 171"/>
                  <a:gd name="T14" fmla="+- 0 7587 7579"/>
                  <a:gd name="T15" fmla="*/ 7587 h 250"/>
                  <a:gd name="T16" fmla="+- 0 21655 21655"/>
                  <a:gd name="T17" fmla="*/ T16 w 171"/>
                  <a:gd name="T18" fmla="+- 0 7591 7579"/>
                  <a:gd name="T19" fmla="*/ 7591 h 250"/>
                  <a:gd name="T20" fmla="+- 0 21655 21655"/>
                  <a:gd name="T21" fmla="*/ T20 w 171"/>
                  <a:gd name="T22" fmla="+- 0 7823 7579"/>
                  <a:gd name="T23" fmla="*/ 7823 h 250"/>
                  <a:gd name="T24" fmla="+- 0 21675 21655"/>
                  <a:gd name="T25" fmla="*/ T24 w 171"/>
                  <a:gd name="T26" fmla="+- 0 7830 7579"/>
                  <a:gd name="T27" fmla="*/ 7830 h 250"/>
                  <a:gd name="T28" fmla="+- 0 21685 21655"/>
                  <a:gd name="T29" fmla="*/ T28 w 171"/>
                  <a:gd name="T30" fmla="+- 0 7830 7579"/>
                  <a:gd name="T31" fmla="*/ 7830 h 250"/>
                  <a:gd name="T32" fmla="+- 0 21705 21655"/>
                  <a:gd name="T33" fmla="*/ T32 w 171"/>
                  <a:gd name="T34" fmla="+- 0 7742 7579"/>
                  <a:gd name="T35" fmla="*/ 7742 h 250"/>
                  <a:gd name="T36" fmla="+- 0 21730 21655"/>
                  <a:gd name="T37" fmla="*/ T36 w 171"/>
                  <a:gd name="T38" fmla="+- 0 7742 7579"/>
                  <a:gd name="T39" fmla="*/ 7742 h 250"/>
                  <a:gd name="T40" fmla="+- 0 21791 21655"/>
                  <a:gd name="T41" fmla="*/ T40 w 171"/>
                  <a:gd name="T42" fmla="+- 0 7727 7579"/>
                  <a:gd name="T43" fmla="*/ 7727 h 250"/>
                  <a:gd name="T44" fmla="+- 0 21814 21655"/>
                  <a:gd name="T45" fmla="*/ T44 w 171"/>
                  <a:gd name="T46" fmla="+- 0 7703 7579"/>
                  <a:gd name="T47" fmla="*/ 7703 h 250"/>
                  <a:gd name="T48" fmla="+- 0 21705 21655"/>
                  <a:gd name="T49" fmla="*/ T48 w 171"/>
                  <a:gd name="T50" fmla="+- 0 7703 7579"/>
                  <a:gd name="T51" fmla="*/ 7703 h 250"/>
                  <a:gd name="T52" fmla="+- 0 21705 21655"/>
                  <a:gd name="T53" fmla="*/ T52 w 171"/>
                  <a:gd name="T54" fmla="+- 0 7618 7579"/>
                  <a:gd name="T55" fmla="*/ 7618 h 250"/>
                  <a:gd name="T56" fmla="+- 0 21818 21655"/>
                  <a:gd name="T57" fmla="*/ T56 w 171"/>
                  <a:gd name="T58" fmla="+- 0 7618 7579"/>
                  <a:gd name="T59" fmla="*/ 7618 h 250"/>
                  <a:gd name="T60" fmla="+- 0 21814 21655"/>
                  <a:gd name="T61" fmla="*/ T60 w 171"/>
                  <a:gd name="T62" fmla="+- 0 7612 7579"/>
                  <a:gd name="T63" fmla="*/ 7612 h 250"/>
                  <a:gd name="T64" fmla="+- 0 21759 21655"/>
                  <a:gd name="T65" fmla="*/ T64 w 171"/>
                  <a:gd name="T66" fmla="+- 0 7581 7579"/>
                  <a:gd name="T67" fmla="*/ 7581 h 250"/>
                  <a:gd name="T68" fmla="+- 0 21742 21655"/>
                  <a:gd name="T69" fmla="*/ T68 w 171"/>
                  <a:gd name="T70" fmla="+- 0 7580 7579"/>
                  <a:gd name="T71" fmla="*/ 7580 h 250"/>
                  <a:gd name="T72" fmla="+- 0 21736 21655"/>
                  <a:gd name="T73" fmla="*/ T72 w 171"/>
                  <a:gd name="T74" fmla="+- 0 7579 7579"/>
                  <a:gd name="T75" fmla="*/ 7579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1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244"/>
                    </a:lnTo>
                    <a:lnTo>
                      <a:pt x="20" y="251"/>
                    </a:lnTo>
                    <a:lnTo>
                      <a:pt x="30" y="251"/>
                    </a:lnTo>
                    <a:lnTo>
                      <a:pt x="50" y="163"/>
                    </a:lnTo>
                    <a:lnTo>
                      <a:pt x="75" y="163"/>
                    </a:lnTo>
                    <a:lnTo>
                      <a:pt x="136" y="148"/>
                    </a:lnTo>
                    <a:lnTo>
                      <a:pt x="159" y="124"/>
                    </a:lnTo>
                    <a:lnTo>
                      <a:pt x="50" y="124"/>
                    </a:lnTo>
                    <a:lnTo>
                      <a:pt x="50" y="39"/>
                    </a:lnTo>
                    <a:lnTo>
                      <a:pt x="163" y="39"/>
                    </a:lnTo>
                    <a:lnTo>
                      <a:pt x="159" y="33"/>
                    </a:lnTo>
                    <a:lnTo>
                      <a:pt x="104" y="2"/>
                    </a:lnTo>
                    <a:lnTo>
                      <a:pt x="87" y="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12" name="Freeform 2194"/>
              <p:cNvSpPr>
                <a:spLocks/>
              </p:cNvSpPr>
              <p:nvPr/>
            </p:nvSpPr>
            <p:spPr bwMode="auto">
              <a:xfrm>
                <a:off x="21655" y="7579"/>
                <a:ext cx="171" cy="250"/>
              </a:xfrm>
              <a:custGeom>
                <a:avLst/>
                <a:gdLst>
                  <a:gd name="T0" fmla="+- 0 21818 21655"/>
                  <a:gd name="T1" fmla="*/ T0 w 171"/>
                  <a:gd name="T2" fmla="+- 0 7618 7579"/>
                  <a:gd name="T3" fmla="*/ 7618 h 250"/>
                  <a:gd name="T4" fmla="+- 0 21732 21655"/>
                  <a:gd name="T5" fmla="*/ T4 w 171"/>
                  <a:gd name="T6" fmla="+- 0 7618 7579"/>
                  <a:gd name="T7" fmla="*/ 7618 h 250"/>
                  <a:gd name="T8" fmla="+- 0 21737 21655"/>
                  <a:gd name="T9" fmla="*/ T8 w 171"/>
                  <a:gd name="T10" fmla="+- 0 7619 7579"/>
                  <a:gd name="T11" fmla="*/ 7619 h 250"/>
                  <a:gd name="T12" fmla="+- 0 21747 21655"/>
                  <a:gd name="T13" fmla="*/ T12 w 171"/>
                  <a:gd name="T14" fmla="+- 0 7620 7579"/>
                  <a:gd name="T15" fmla="*/ 7620 h 250"/>
                  <a:gd name="T16" fmla="+- 0 21772 21655"/>
                  <a:gd name="T17" fmla="*/ T16 w 171"/>
                  <a:gd name="T18" fmla="+- 0 7650 7579"/>
                  <a:gd name="T19" fmla="*/ 7650 h 250"/>
                  <a:gd name="T20" fmla="+- 0 21772 21655"/>
                  <a:gd name="T21" fmla="*/ T20 w 171"/>
                  <a:gd name="T22" fmla="+- 0 7665 7579"/>
                  <a:gd name="T23" fmla="*/ 7665 h 250"/>
                  <a:gd name="T24" fmla="+- 0 21771 21655"/>
                  <a:gd name="T25" fmla="*/ T24 w 171"/>
                  <a:gd name="T26" fmla="+- 0 7671 7579"/>
                  <a:gd name="T27" fmla="*/ 7671 h 250"/>
                  <a:gd name="T28" fmla="+- 0 21770 21655"/>
                  <a:gd name="T29" fmla="*/ T28 w 171"/>
                  <a:gd name="T30" fmla="+- 0 7677 7579"/>
                  <a:gd name="T31" fmla="*/ 7677 h 250"/>
                  <a:gd name="T32" fmla="+- 0 21768 21655"/>
                  <a:gd name="T33" fmla="*/ T32 w 171"/>
                  <a:gd name="T34" fmla="+- 0 7682 7579"/>
                  <a:gd name="T35" fmla="*/ 7682 h 250"/>
                  <a:gd name="T36" fmla="+- 0 21736 21655"/>
                  <a:gd name="T37" fmla="*/ T36 w 171"/>
                  <a:gd name="T38" fmla="+- 0 7703 7579"/>
                  <a:gd name="T39" fmla="*/ 7703 h 250"/>
                  <a:gd name="T40" fmla="+- 0 21814 21655"/>
                  <a:gd name="T41" fmla="*/ T40 w 171"/>
                  <a:gd name="T42" fmla="+- 0 7703 7579"/>
                  <a:gd name="T43" fmla="*/ 7703 h 250"/>
                  <a:gd name="T44" fmla="+- 0 21823 21655"/>
                  <a:gd name="T45" fmla="*/ T44 w 171"/>
                  <a:gd name="T46" fmla="+- 0 7681 7579"/>
                  <a:gd name="T47" fmla="*/ 7681 h 250"/>
                  <a:gd name="T48" fmla="+- 0 21825 21655"/>
                  <a:gd name="T49" fmla="*/ T48 w 171"/>
                  <a:gd name="T50" fmla="+- 0 7669 7579"/>
                  <a:gd name="T51" fmla="*/ 7669 h 250"/>
                  <a:gd name="T52" fmla="+- 0 21825 21655"/>
                  <a:gd name="T53" fmla="*/ T52 w 171"/>
                  <a:gd name="T54" fmla="+- 0 7645 7579"/>
                  <a:gd name="T55" fmla="*/ 7645 h 250"/>
                  <a:gd name="T56" fmla="+- 0 21824 21655"/>
                  <a:gd name="T57" fmla="*/ T56 w 171"/>
                  <a:gd name="T58" fmla="+- 0 7636 7579"/>
                  <a:gd name="T59" fmla="*/ 7636 h 250"/>
                  <a:gd name="T60" fmla="+- 0 21821 21655"/>
                  <a:gd name="T61" fmla="*/ T60 w 171"/>
                  <a:gd name="T62" fmla="+- 0 7628 7579"/>
                  <a:gd name="T63" fmla="*/ 7628 h 250"/>
                  <a:gd name="T64" fmla="+- 0 21818 21655"/>
                  <a:gd name="T65" fmla="*/ T64 w 171"/>
                  <a:gd name="T66" fmla="+- 0 7619 7579"/>
                  <a:gd name="T67" fmla="*/ 7619 h 250"/>
                  <a:gd name="T68" fmla="+- 0 21818 21655"/>
                  <a:gd name="T69" fmla="*/ T68 w 171"/>
                  <a:gd name="T70" fmla="+- 0 7618 7579"/>
                  <a:gd name="T71" fmla="*/ 7618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7" y="39"/>
                    </a:lnTo>
                    <a:lnTo>
                      <a:pt x="82" y="40"/>
                    </a:lnTo>
                    <a:lnTo>
                      <a:pt x="92" y="41"/>
                    </a:lnTo>
                    <a:lnTo>
                      <a:pt x="117" y="71"/>
                    </a:lnTo>
                    <a:lnTo>
                      <a:pt x="117" y="86"/>
                    </a:lnTo>
                    <a:lnTo>
                      <a:pt x="116" y="92"/>
                    </a:lnTo>
                    <a:lnTo>
                      <a:pt x="115" y="98"/>
                    </a:lnTo>
                    <a:lnTo>
                      <a:pt x="113" y="103"/>
                    </a:lnTo>
                    <a:lnTo>
                      <a:pt x="81" y="124"/>
                    </a:lnTo>
                    <a:lnTo>
                      <a:pt x="159" y="124"/>
                    </a:lnTo>
                    <a:lnTo>
                      <a:pt x="168" y="102"/>
                    </a:lnTo>
                    <a:lnTo>
                      <a:pt x="170" y="90"/>
                    </a:lnTo>
                    <a:lnTo>
                      <a:pt x="170" y="66"/>
                    </a:lnTo>
                    <a:lnTo>
                      <a:pt x="169" y="57"/>
                    </a:lnTo>
                    <a:lnTo>
                      <a:pt x="166" y="49"/>
                    </a:lnTo>
                    <a:lnTo>
                      <a:pt x="163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3" name="Group 2189"/>
            <p:cNvGrpSpPr>
              <a:grpSpLocks/>
            </p:cNvGrpSpPr>
            <p:nvPr/>
          </p:nvGrpSpPr>
          <p:grpSpPr bwMode="auto">
            <a:xfrm>
              <a:off x="21810" y="7578"/>
              <a:ext cx="230" cy="252"/>
              <a:chOff x="21810" y="7578"/>
              <a:chExt cx="230" cy="252"/>
            </a:xfrm>
          </p:grpSpPr>
          <p:sp>
            <p:nvSpPr>
              <p:cNvPr id="7108" name="Freeform 2192"/>
              <p:cNvSpPr>
                <a:spLocks/>
              </p:cNvSpPr>
              <p:nvPr/>
            </p:nvSpPr>
            <p:spPr bwMode="auto">
              <a:xfrm>
                <a:off x="21810" y="7578"/>
                <a:ext cx="230" cy="252"/>
              </a:xfrm>
              <a:custGeom>
                <a:avLst/>
                <a:gdLst>
                  <a:gd name="T0" fmla="+- 0 21931 21810"/>
                  <a:gd name="T1" fmla="*/ T0 w 230"/>
                  <a:gd name="T2" fmla="+- 0 7578 7578"/>
                  <a:gd name="T3" fmla="*/ 7578 h 252"/>
                  <a:gd name="T4" fmla="+- 0 21917 21810"/>
                  <a:gd name="T5" fmla="*/ T4 w 230"/>
                  <a:gd name="T6" fmla="+- 0 7578 7578"/>
                  <a:gd name="T7" fmla="*/ 7578 h 252"/>
                  <a:gd name="T8" fmla="+- 0 21911 21810"/>
                  <a:gd name="T9" fmla="*/ T8 w 230"/>
                  <a:gd name="T10" fmla="+- 0 7578 7578"/>
                  <a:gd name="T11" fmla="*/ 7578 h 252"/>
                  <a:gd name="T12" fmla="+- 0 21814 21810"/>
                  <a:gd name="T13" fmla="*/ T12 w 230"/>
                  <a:gd name="T14" fmla="+- 0 7809 7578"/>
                  <a:gd name="T15" fmla="*/ 7809 h 252"/>
                  <a:gd name="T16" fmla="+- 0 21810 21810"/>
                  <a:gd name="T17" fmla="*/ T16 w 230"/>
                  <a:gd name="T18" fmla="+- 0 7823 7578"/>
                  <a:gd name="T19" fmla="*/ 7823 h 252"/>
                  <a:gd name="T20" fmla="+- 0 21811 21810"/>
                  <a:gd name="T21" fmla="*/ T20 w 230"/>
                  <a:gd name="T22" fmla="+- 0 7825 7578"/>
                  <a:gd name="T23" fmla="*/ 7825 h 252"/>
                  <a:gd name="T24" fmla="+- 0 21813 21810"/>
                  <a:gd name="T25" fmla="*/ T24 w 230"/>
                  <a:gd name="T26" fmla="+- 0 7828 7578"/>
                  <a:gd name="T27" fmla="*/ 7828 h 252"/>
                  <a:gd name="T28" fmla="+- 0 21816 21810"/>
                  <a:gd name="T29" fmla="*/ T28 w 230"/>
                  <a:gd name="T30" fmla="+- 0 7829 7578"/>
                  <a:gd name="T31" fmla="*/ 7829 h 252"/>
                  <a:gd name="T32" fmla="+- 0 21822 21810"/>
                  <a:gd name="T33" fmla="*/ T32 w 230"/>
                  <a:gd name="T34" fmla="+- 0 7830 7578"/>
                  <a:gd name="T35" fmla="*/ 7830 h 252"/>
                  <a:gd name="T36" fmla="+- 0 21827 21810"/>
                  <a:gd name="T37" fmla="*/ T36 w 230"/>
                  <a:gd name="T38" fmla="+- 0 7830 7578"/>
                  <a:gd name="T39" fmla="*/ 7830 h 252"/>
                  <a:gd name="T40" fmla="+- 0 21838 21810"/>
                  <a:gd name="T41" fmla="*/ T40 w 230"/>
                  <a:gd name="T42" fmla="+- 0 7830 7578"/>
                  <a:gd name="T43" fmla="*/ 7830 h 252"/>
                  <a:gd name="T44" fmla="+- 0 21860 21810"/>
                  <a:gd name="T45" fmla="*/ T44 w 230"/>
                  <a:gd name="T46" fmla="+- 0 7821 7578"/>
                  <a:gd name="T47" fmla="*/ 7821 h 252"/>
                  <a:gd name="T48" fmla="+- 0 21876 21810"/>
                  <a:gd name="T49" fmla="*/ T48 w 230"/>
                  <a:gd name="T50" fmla="+- 0 7772 7578"/>
                  <a:gd name="T51" fmla="*/ 7772 h 252"/>
                  <a:gd name="T52" fmla="+- 0 22024 21810"/>
                  <a:gd name="T53" fmla="*/ T52 w 230"/>
                  <a:gd name="T54" fmla="+- 0 7772 7578"/>
                  <a:gd name="T55" fmla="*/ 7772 h 252"/>
                  <a:gd name="T56" fmla="+- 0 22010 21810"/>
                  <a:gd name="T57" fmla="*/ T56 w 230"/>
                  <a:gd name="T58" fmla="+- 0 7733 7578"/>
                  <a:gd name="T59" fmla="*/ 7733 h 252"/>
                  <a:gd name="T60" fmla="+- 0 21887 21810"/>
                  <a:gd name="T61" fmla="*/ T60 w 230"/>
                  <a:gd name="T62" fmla="+- 0 7733 7578"/>
                  <a:gd name="T63" fmla="*/ 7733 h 252"/>
                  <a:gd name="T64" fmla="+- 0 21922 21810"/>
                  <a:gd name="T65" fmla="*/ T64 w 230"/>
                  <a:gd name="T66" fmla="+- 0 7627 7578"/>
                  <a:gd name="T67" fmla="*/ 7627 h 252"/>
                  <a:gd name="T68" fmla="+- 0 21973 21810"/>
                  <a:gd name="T69" fmla="*/ T68 w 230"/>
                  <a:gd name="T70" fmla="+- 0 7627 7578"/>
                  <a:gd name="T71" fmla="*/ 7627 h 252"/>
                  <a:gd name="T72" fmla="+- 0 21960 21810"/>
                  <a:gd name="T73" fmla="*/ T72 w 230"/>
                  <a:gd name="T74" fmla="+- 0 7589 7578"/>
                  <a:gd name="T75" fmla="*/ 7589 h 252"/>
                  <a:gd name="T76" fmla="+- 0 21959 21810"/>
                  <a:gd name="T77" fmla="*/ T76 w 230"/>
                  <a:gd name="T78" fmla="+- 0 7586 7578"/>
                  <a:gd name="T79" fmla="*/ 7586 h 252"/>
                  <a:gd name="T80" fmla="+- 0 21937 21810"/>
                  <a:gd name="T81" fmla="*/ T80 w 230"/>
                  <a:gd name="T82" fmla="+- 0 7578 7578"/>
                  <a:gd name="T83" fmla="*/ 7578 h 252"/>
                  <a:gd name="T84" fmla="+- 0 21931 21810"/>
                  <a:gd name="T85" fmla="*/ T84 w 230"/>
                  <a:gd name="T86" fmla="+- 0 7578 7578"/>
                  <a:gd name="T87" fmla="*/ 757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1" y="0"/>
                    </a:moveTo>
                    <a:lnTo>
                      <a:pt x="107" y="0"/>
                    </a:lnTo>
                    <a:lnTo>
                      <a:pt x="101" y="0"/>
                    </a:lnTo>
                    <a:lnTo>
                      <a:pt x="4" y="231"/>
                    </a:lnTo>
                    <a:lnTo>
                      <a:pt x="0" y="245"/>
                    </a:lnTo>
                    <a:lnTo>
                      <a:pt x="1" y="247"/>
                    </a:lnTo>
                    <a:lnTo>
                      <a:pt x="3" y="250"/>
                    </a:lnTo>
                    <a:lnTo>
                      <a:pt x="6" y="251"/>
                    </a:lnTo>
                    <a:lnTo>
                      <a:pt x="12" y="252"/>
                    </a:lnTo>
                    <a:lnTo>
                      <a:pt x="17" y="252"/>
                    </a:lnTo>
                    <a:lnTo>
                      <a:pt x="28" y="252"/>
                    </a:lnTo>
                    <a:lnTo>
                      <a:pt x="50" y="243"/>
                    </a:lnTo>
                    <a:lnTo>
                      <a:pt x="66" y="194"/>
                    </a:lnTo>
                    <a:lnTo>
                      <a:pt x="214" y="194"/>
                    </a:lnTo>
                    <a:lnTo>
                      <a:pt x="200" y="155"/>
                    </a:lnTo>
                    <a:lnTo>
                      <a:pt x="77" y="155"/>
                    </a:lnTo>
                    <a:lnTo>
                      <a:pt x="112" y="49"/>
                    </a:lnTo>
                    <a:lnTo>
                      <a:pt x="163" y="49"/>
                    </a:lnTo>
                    <a:lnTo>
                      <a:pt x="150" y="11"/>
                    </a:lnTo>
                    <a:lnTo>
                      <a:pt x="149" y="8"/>
                    </a:lnTo>
                    <a:lnTo>
                      <a:pt x="127" y="0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09" name="Freeform 2191"/>
              <p:cNvSpPr>
                <a:spLocks/>
              </p:cNvSpPr>
              <p:nvPr/>
            </p:nvSpPr>
            <p:spPr bwMode="auto">
              <a:xfrm>
                <a:off x="21810" y="7578"/>
                <a:ext cx="230" cy="252"/>
              </a:xfrm>
              <a:custGeom>
                <a:avLst/>
                <a:gdLst>
                  <a:gd name="T0" fmla="+- 0 22024 21810"/>
                  <a:gd name="T1" fmla="*/ T0 w 230"/>
                  <a:gd name="T2" fmla="+- 0 7772 7578"/>
                  <a:gd name="T3" fmla="*/ 7772 h 252"/>
                  <a:gd name="T4" fmla="+- 0 21970 21810"/>
                  <a:gd name="T5" fmla="*/ T4 w 230"/>
                  <a:gd name="T6" fmla="+- 0 7772 7578"/>
                  <a:gd name="T7" fmla="*/ 7772 h 252"/>
                  <a:gd name="T8" fmla="+- 0 21986 21810"/>
                  <a:gd name="T9" fmla="*/ T8 w 230"/>
                  <a:gd name="T10" fmla="+- 0 7822 7578"/>
                  <a:gd name="T11" fmla="*/ 7822 h 252"/>
                  <a:gd name="T12" fmla="+- 0 21987 21810"/>
                  <a:gd name="T13" fmla="*/ T12 w 230"/>
                  <a:gd name="T14" fmla="+- 0 7824 7578"/>
                  <a:gd name="T15" fmla="*/ 7824 h 252"/>
                  <a:gd name="T16" fmla="+- 0 21988 21810"/>
                  <a:gd name="T17" fmla="*/ T16 w 230"/>
                  <a:gd name="T18" fmla="+- 0 7825 7578"/>
                  <a:gd name="T19" fmla="*/ 7825 h 252"/>
                  <a:gd name="T20" fmla="+- 0 21988 21810"/>
                  <a:gd name="T21" fmla="*/ T20 w 230"/>
                  <a:gd name="T22" fmla="+- 0 7826 7578"/>
                  <a:gd name="T23" fmla="*/ 7826 h 252"/>
                  <a:gd name="T24" fmla="+- 0 21989 21810"/>
                  <a:gd name="T25" fmla="*/ T24 w 230"/>
                  <a:gd name="T26" fmla="+- 0 7827 7578"/>
                  <a:gd name="T27" fmla="*/ 7827 h 252"/>
                  <a:gd name="T28" fmla="+- 0 22009 21810"/>
                  <a:gd name="T29" fmla="*/ T28 w 230"/>
                  <a:gd name="T30" fmla="+- 0 7830 7578"/>
                  <a:gd name="T31" fmla="*/ 7830 h 252"/>
                  <a:gd name="T32" fmla="+- 0 22022 21810"/>
                  <a:gd name="T33" fmla="*/ T32 w 230"/>
                  <a:gd name="T34" fmla="+- 0 7830 7578"/>
                  <a:gd name="T35" fmla="*/ 7830 h 252"/>
                  <a:gd name="T36" fmla="+- 0 22040 21810"/>
                  <a:gd name="T37" fmla="*/ T36 w 230"/>
                  <a:gd name="T38" fmla="+- 0 7823 7578"/>
                  <a:gd name="T39" fmla="*/ 7823 h 252"/>
                  <a:gd name="T40" fmla="+- 0 22040 21810"/>
                  <a:gd name="T41" fmla="*/ T40 w 230"/>
                  <a:gd name="T42" fmla="+- 0 7818 7578"/>
                  <a:gd name="T43" fmla="*/ 7818 h 252"/>
                  <a:gd name="T44" fmla="+- 0 22039 21810"/>
                  <a:gd name="T45" fmla="*/ T44 w 230"/>
                  <a:gd name="T46" fmla="+- 0 7814 7578"/>
                  <a:gd name="T47" fmla="*/ 7814 h 252"/>
                  <a:gd name="T48" fmla="+- 0 22037 21810"/>
                  <a:gd name="T49" fmla="*/ T48 w 230"/>
                  <a:gd name="T50" fmla="+- 0 7810 7578"/>
                  <a:gd name="T51" fmla="*/ 7810 h 252"/>
                  <a:gd name="T52" fmla="+- 0 22024 21810"/>
                  <a:gd name="T53" fmla="*/ T52 w 230"/>
                  <a:gd name="T54" fmla="+- 0 7772 7578"/>
                  <a:gd name="T55" fmla="*/ 777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4" y="194"/>
                    </a:moveTo>
                    <a:lnTo>
                      <a:pt x="160" y="194"/>
                    </a:lnTo>
                    <a:lnTo>
                      <a:pt x="176" y="244"/>
                    </a:lnTo>
                    <a:lnTo>
                      <a:pt x="177" y="246"/>
                    </a:lnTo>
                    <a:lnTo>
                      <a:pt x="178" y="247"/>
                    </a:lnTo>
                    <a:lnTo>
                      <a:pt x="178" y="248"/>
                    </a:lnTo>
                    <a:lnTo>
                      <a:pt x="179" y="249"/>
                    </a:lnTo>
                    <a:lnTo>
                      <a:pt x="199" y="252"/>
                    </a:lnTo>
                    <a:lnTo>
                      <a:pt x="212" y="252"/>
                    </a:lnTo>
                    <a:lnTo>
                      <a:pt x="230" y="245"/>
                    </a:lnTo>
                    <a:lnTo>
                      <a:pt x="230" y="240"/>
                    </a:lnTo>
                    <a:lnTo>
                      <a:pt x="229" y="236"/>
                    </a:lnTo>
                    <a:lnTo>
                      <a:pt x="227" y="232"/>
                    </a:lnTo>
                    <a:lnTo>
                      <a:pt x="214" y="19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10" name="Freeform 2190"/>
              <p:cNvSpPr>
                <a:spLocks/>
              </p:cNvSpPr>
              <p:nvPr/>
            </p:nvSpPr>
            <p:spPr bwMode="auto">
              <a:xfrm>
                <a:off x="21810" y="7578"/>
                <a:ext cx="230" cy="252"/>
              </a:xfrm>
              <a:custGeom>
                <a:avLst/>
                <a:gdLst>
                  <a:gd name="T0" fmla="+- 0 21973 21810"/>
                  <a:gd name="T1" fmla="*/ T0 w 230"/>
                  <a:gd name="T2" fmla="+- 0 7627 7578"/>
                  <a:gd name="T3" fmla="*/ 7627 h 252"/>
                  <a:gd name="T4" fmla="+- 0 21923 21810"/>
                  <a:gd name="T5" fmla="*/ T4 w 230"/>
                  <a:gd name="T6" fmla="+- 0 7627 7578"/>
                  <a:gd name="T7" fmla="*/ 7627 h 252"/>
                  <a:gd name="T8" fmla="+- 0 21958 21810"/>
                  <a:gd name="T9" fmla="*/ T8 w 230"/>
                  <a:gd name="T10" fmla="+- 0 7733 7578"/>
                  <a:gd name="T11" fmla="*/ 7733 h 252"/>
                  <a:gd name="T12" fmla="+- 0 22010 21810"/>
                  <a:gd name="T13" fmla="*/ T12 w 230"/>
                  <a:gd name="T14" fmla="+- 0 7733 7578"/>
                  <a:gd name="T15" fmla="*/ 7733 h 252"/>
                  <a:gd name="T16" fmla="+- 0 21973 21810"/>
                  <a:gd name="T17" fmla="*/ T16 w 230"/>
                  <a:gd name="T18" fmla="+- 0 7627 7578"/>
                  <a:gd name="T19" fmla="*/ 762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3" y="49"/>
                    </a:lnTo>
                    <a:lnTo>
                      <a:pt x="148" y="155"/>
                    </a:lnTo>
                    <a:lnTo>
                      <a:pt x="200" y="155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4" name="Group 2187"/>
            <p:cNvGrpSpPr>
              <a:grpSpLocks/>
            </p:cNvGrpSpPr>
            <p:nvPr/>
          </p:nvGrpSpPr>
          <p:grpSpPr bwMode="auto">
            <a:xfrm>
              <a:off x="22063" y="7827"/>
              <a:ext cx="49" cy="2"/>
              <a:chOff x="22063" y="7827"/>
              <a:chExt cx="49" cy="2"/>
            </a:xfrm>
          </p:grpSpPr>
          <p:sp>
            <p:nvSpPr>
              <p:cNvPr id="7107" name="Freeform 2188"/>
              <p:cNvSpPr>
                <a:spLocks/>
              </p:cNvSpPr>
              <p:nvPr/>
            </p:nvSpPr>
            <p:spPr bwMode="auto">
              <a:xfrm>
                <a:off x="22063" y="7827"/>
                <a:ext cx="49" cy="2"/>
              </a:xfrm>
              <a:custGeom>
                <a:avLst/>
                <a:gdLst>
                  <a:gd name="T0" fmla="+- 0 22063 22063"/>
                  <a:gd name="T1" fmla="*/ T0 w 49"/>
                  <a:gd name="T2" fmla="+- 0 22112 22063"/>
                  <a:gd name="T3" fmla="*/ T2 w 4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9">
                    <a:moveTo>
                      <a:pt x="0" y="0"/>
                    </a:moveTo>
                    <a:lnTo>
                      <a:pt x="49" y="0"/>
                    </a:lnTo>
                  </a:path>
                </a:pathLst>
              </a:custGeom>
              <a:noFill/>
              <a:ln w="508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5" name="Group 2185"/>
            <p:cNvGrpSpPr>
              <a:grpSpLocks/>
            </p:cNvGrpSpPr>
            <p:nvPr/>
          </p:nvGrpSpPr>
          <p:grpSpPr bwMode="auto">
            <a:xfrm>
              <a:off x="22087" y="7586"/>
              <a:ext cx="2" cy="238"/>
              <a:chOff x="22087" y="7586"/>
              <a:chExt cx="2" cy="238"/>
            </a:xfrm>
          </p:grpSpPr>
          <p:sp>
            <p:nvSpPr>
              <p:cNvPr id="7106" name="Freeform 2186"/>
              <p:cNvSpPr>
                <a:spLocks/>
              </p:cNvSpPr>
              <p:nvPr/>
            </p:nvSpPr>
            <p:spPr bwMode="auto">
              <a:xfrm>
                <a:off x="22087" y="7586"/>
                <a:ext cx="2" cy="238"/>
              </a:xfrm>
              <a:custGeom>
                <a:avLst/>
                <a:gdLst>
                  <a:gd name="T0" fmla="+- 0 7586 7586"/>
                  <a:gd name="T1" fmla="*/ 7586 h 238"/>
                  <a:gd name="T2" fmla="+- 0 7824 7586"/>
                  <a:gd name="T3" fmla="*/ 7824 h 238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8">
                    <a:moveTo>
                      <a:pt x="0" y="0"/>
                    </a:moveTo>
                    <a:lnTo>
                      <a:pt x="0" y="238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6" name="Group 2183"/>
            <p:cNvGrpSpPr>
              <a:grpSpLocks/>
            </p:cNvGrpSpPr>
            <p:nvPr/>
          </p:nvGrpSpPr>
          <p:grpSpPr bwMode="auto">
            <a:xfrm>
              <a:off x="22062" y="7700"/>
              <a:ext cx="195" cy="2"/>
              <a:chOff x="22062" y="7700"/>
              <a:chExt cx="195" cy="2"/>
            </a:xfrm>
          </p:grpSpPr>
          <p:sp>
            <p:nvSpPr>
              <p:cNvPr id="7105" name="Freeform 2184"/>
              <p:cNvSpPr>
                <a:spLocks/>
              </p:cNvSpPr>
              <p:nvPr/>
            </p:nvSpPr>
            <p:spPr bwMode="auto">
              <a:xfrm>
                <a:off x="22062" y="7700"/>
                <a:ext cx="195" cy="2"/>
              </a:xfrm>
              <a:custGeom>
                <a:avLst/>
                <a:gdLst>
                  <a:gd name="T0" fmla="+- 0 22062 22062"/>
                  <a:gd name="T1" fmla="*/ T0 w 195"/>
                  <a:gd name="T2" fmla="+- 0 22257 22062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7" name="Group 2181"/>
            <p:cNvGrpSpPr>
              <a:grpSpLocks/>
            </p:cNvGrpSpPr>
            <p:nvPr/>
          </p:nvGrpSpPr>
          <p:grpSpPr bwMode="auto">
            <a:xfrm>
              <a:off x="22062" y="7584"/>
              <a:ext cx="50" cy="2"/>
              <a:chOff x="22062" y="7584"/>
              <a:chExt cx="50" cy="2"/>
            </a:xfrm>
          </p:grpSpPr>
          <p:sp>
            <p:nvSpPr>
              <p:cNvPr id="7104" name="Freeform 2182"/>
              <p:cNvSpPr>
                <a:spLocks/>
              </p:cNvSpPr>
              <p:nvPr/>
            </p:nvSpPr>
            <p:spPr bwMode="auto">
              <a:xfrm>
                <a:off x="22062" y="7584"/>
                <a:ext cx="50" cy="2"/>
              </a:xfrm>
              <a:custGeom>
                <a:avLst/>
                <a:gdLst>
                  <a:gd name="T0" fmla="+- 0 22062 22062"/>
                  <a:gd name="T1" fmla="*/ T0 w 50"/>
                  <a:gd name="T2" fmla="+- 0 22113 22062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8" name="Group 2179"/>
            <p:cNvGrpSpPr>
              <a:grpSpLocks/>
            </p:cNvGrpSpPr>
            <p:nvPr/>
          </p:nvGrpSpPr>
          <p:grpSpPr bwMode="auto">
            <a:xfrm>
              <a:off x="22066" y="7580"/>
              <a:ext cx="42" cy="2"/>
              <a:chOff x="22066" y="7580"/>
              <a:chExt cx="42" cy="2"/>
            </a:xfrm>
          </p:grpSpPr>
          <p:sp>
            <p:nvSpPr>
              <p:cNvPr id="7103" name="Freeform 2180"/>
              <p:cNvSpPr>
                <a:spLocks/>
              </p:cNvSpPr>
              <p:nvPr/>
            </p:nvSpPr>
            <p:spPr bwMode="auto">
              <a:xfrm>
                <a:off x="22066" y="7580"/>
                <a:ext cx="42" cy="2"/>
              </a:xfrm>
              <a:custGeom>
                <a:avLst/>
                <a:gdLst>
                  <a:gd name="T0" fmla="+- 0 22066 22066"/>
                  <a:gd name="T1" fmla="*/ T0 w 42"/>
                  <a:gd name="T2" fmla="+- 0 7581 7580"/>
                  <a:gd name="T3" fmla="*/ 7581 h 2"/>
                  <a:gd name="T4" fmla="+- 0 22109 22066"/>
                  <a:gd name="T5" fmla="*/ T4 w 42"/>
                  <a:gd name="T6" fmla="+- 0 7581 7580"/>
                  <a:gd name="T7" fmla="*/ 7581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42" h="2">
                    <a:moveTo>
                      <a:pt x="0" y="1"/>
                    </a:moveTo>
                    <a:lnTo>
                      <a:pt x="4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79" name="Group 2177"/>
            <p:cNvGrpSpPr>
              <a:grpSpLocks/>
            </p:cNvGrpSpPr>
            <p:nvPr/>
          </p:nvGrpSpPr>
          <p:grpSpPr bwMode="auto">
            <a:xfrm>
              <a:off x="22076" y="7578"/>
              <a:ext cx="23" cy="2"/>
              <a:chOff x="22076" y="7578"/>
              <a:chExt cx="23" cy="2"/>
            </a:xfrm>
          </p:grpSpPr>
          <p:sp>
            <p:nvSpPr>
              <p:cNvPr id="7102" name="Freeform 2178"/>
              <p:cNvSpPr>
                <a:spLocks/>
              </p:cNvSpPr>
              <p:nvPr/>
            </p:nvSpPr>
            <p:spPr bwMode="auto">
              <a:xfrm>
                <a:off x="22076" y="7578"/>
                <a:ext cx="23" cy="2"/>
              </a:xfrm>
              <a:custGeom>
                <a:avLst/>
                <a:gdLst>
                  <a:gd name="T0" fmla="+- 0 22076 22076"/>
                  <a:gd name="T1" fmla="*/ T0 w 23"/>
                  <a:gd name="T2" fmla="+- 0 7579 7578"/>
                  <a:gd name="T3" fmla="*/ 7579 h 2"/>
                  <a:gd name="T4" fmla="+- 0 22099 22076"/>
                  <a:gd name="T5" fmla="*/ T4 w 23"/>
                  <a:gd name="T6" fmla="+- 0 7579 7578"/>
                  <a:gd name="T7" fmla="*/ 757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lnTo>
                      <a:pt x="2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0" name="Group 2175"/>
            <p:cNvGrpSpPr>
              <a:grpSpLocks/>
            </p:cNvGrpSpPr>
            <p:nvPr/>
          </p:nvGrpSpPr>
          <p:grpSpPr bwMode="auto">
            <a:xfrm>
              <a:off x="22207" y="7827"/>
              <a:ext cx="49" cy="2"/>
              <a:chOff x="22207" y="7827"/>
              <a:chExt cx="49" cy="2"/>
            </a:xfrm>
          </p:grpSpPr>
          <p:sp>
            <p:nvSpPr>
              <p:cNvPr id="7101" name="Freeform 2176"/>
              <p:cNvSpPr>
                <a:spLocks/>
              </p:cNvSpPr>
              <p:nvPr/>
            </p:nvSpPr>
            <p:spPr bwMode="auto">
              <a:xfrm>
                <a:off x="22207" y="7827"/>
                <a:ext cx="49" cy="2"/>
              </a:xfrm>
              <a:custGeom>
                <a:avLst/>
                <a:gdLst>
                  <a:gd name="T0" fmla="+- 0 22207 22207"/>
                  <a:gd name="T1" fmla="*/ T0 w 49"/>
                  <a:gd name="T2" fmla="+- 0 22256 22207"/>
                  <a:gd name="T3" fmla="*/ T2 w 4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9">
                    <a:moveTo>
                      <a:pt x="0" y="0"/>
                    </a:moveTo>
                    <a:lnTo>
                      <a:pt x="49" y="0"/>
                    </a:lnTo>
                  </a:path>
                </a:pathLst>
              </a:custGeom>
              <a:noFill/>
              <a:ln w="508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1" name="Group 2173"/>
            <p:cNvGrpSpPr>
              <a:grpSpLocks/>
            </p:cNvGrpSpPr>
            <p:nvPr/>
          </p:nvGrpSpPr>
          <p:grpSpPr bwMode="auto">
            <a:xfrm>
              <a:off x="22231" y="7586"/>
              <a:ext cx="2" cy="238"/>
              <a:chOff x="22231" y="7586"/>
              <a:chExt cx="2" cy="238"/>
            </a:xfrm>
          </p:grpSpPr>
          <p:sp>
            <p:nvSpPr>
              <p:cNvPr id="7100" name="Freeform 2174"/>
              <p:cNvSpPr>
                <a:spLocks/>
              </p:cNvSpPr>
              <p:nvPr/>
            </p:nvSpPr>
            <p:spPr bwMode="auto">
              <a:xfrm>
                <a:off x="22231" y="7586"/>
                <a:ext cx="2" cy="238"/>
              </a:xfrm>
              <a:custGeom>
                <a:avLst/>
                <a:gdLst>
                  <a:gd name="T0" fmla="+- 0 7586 7586"/>
                  <a:gd name="T1" fmla="*/ 7586 h 238"/>
                  <a:gd name="T2" fmla="+- 0 7824 7586"/>
                  <a:gd name="T3" fmla="*/ 7824 h 238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8">
                    <a:moveTo>
                      <a:pt x="0" y="0"/>
                    </a:moveTo>
                    <a:lnTo>
                      <a:pt x="0" y="238"/>
                    </a:lnTo>
                  </a:path>
                </a:pathLst>
              </a:custGeom>
              <a:noFill/>
              <a:ln w="33438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2" name="Group 2171"/>
            <p:cNvGrpSpPr>
              <a:grpSpLocks/>
            </p:cNvGrpSpPr>
            <p:nvPr/>
          </p:nvGrpSpPr>
          <p:grpSpPr bwMode="auto">
            <a:xfrm>
              <a:off x="22206" y="7584"/>
              <a:ext cx="259" cy="2"/>
              <a:chOff x="22206" y="7584"/>
              <a:chExt cx="259" cy="2"/>
            </a:xfrm>
          </p:grpSpPr>
          <p:sp>
            <p:nvSpPr>
              <p:cNvPr id="7099" name="Freeform 2172"/>
              <p:cNvSpPr>
                <a:spLocks/>
              </p:cNvSpPr>
              <p:nvPr/>
            </p:nvSpPr>
            <p:spPr bwMode="auto">
              <a:xfrm>
                <a:off x="22206" y="7584"/>
                <a:ext cx="259" cy="2"/>
              </a:xfrm>
              <a:custGeom>
                <a:avLst/>
                <a:gdLst>
                  <a:gd name="T0" fmla="+- 0 22206 22206"/>
                  <a:gd name="T1" fmla="*/ T0 w 259"/>
                  <a:gd name="T2" fmla="+- 0 22465 22206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3" name="Group 2169"/>
            <p:cNvGrpSpPr>
              <a:grpSpLocks/>
            </p:cNvGrpSpPr>
            <p:nvPr/>
          </p:nvGrpSpPr>
          <p:grpSpPr bwMode="auto">
            <a:xfrm>
              <a:off x="22207" y="7582"/>
              <a:ext cx="256" cy="2"/>
              <a:chOff x="22207" y="7582"/>
              <a:chExt cx="256" cy="2"/>
            </a:xfrm>
          </p:grpSpPr>
          <p:sp>
            <p:nvSpPr>
              <p:cNvPr id="7098" name="Freeform 2170"/>
              <p:cNvSpPr>
                <a:spLocks/>
              </p:cNvSpPr>
              <p:nvPr/>
            </p:nvSpPr>
            <p:spPr bwMode="auto">
              <a:xfrm>
                <a:off x="22207" y="7582"/>
                <a:ext cx="256" cy="2"/>
              </a:xfrm>
              <a:custGeom>
                <a:avLst/>
                <a:gdLst>
                  <a:gd name="T0" fmla="+- 0 22207 22207"/>
                  <a:gd name="T1" fmla="*/ T0 w 256"/>
                  <a:gd name="T2" fmla="+- 0 22464 22207"/>
                  <a:gd name="T3" fmla="*/ T2 w 256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6">
                    <a:moveTo>
                      <a:pt x="0" y="0"/>
                    </a:moveTo>
                    <a:lnTo>
                      <a:pt x="257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4" name="Group 2167"/>
            <p:cNvGrpSpPr>
              <a:grpSpLocks/>
            </p:cNvGrpSpPr>
            <p:nvPr/>
          </p:nvGrpSpPr>
          <p:grpSpPr bwMode="auto">
            <a:xfrm>
              <a:off x="22220" y="7578"/>
              <a:ext cx="23" cy="2"/>
              <a:chOff x="22220" y="7578"/>
              <a:chExt cx="23" cy="2"/>
            </a:xfrm>
          </p:grpSpPr>
          <p:sp>
            <p:nvSpPr>
              <p:cNvPr id="7097" name="Freeform 2168"/>
              <p:cNvSpPr>
                <a:spLocks/>
              </p:cNvSpPr>
              <p:nvPr/>
            </p:nvSpPr>
            <p:spPr bwMode="auto">
              <a:xfrm>
                <a:off x="22220" y="7578"/>
                <a:ext cx="23" cy="2"/>
              </a:xfrm>
              <a:custGeom>
                <a:avLst/>
                <a:gdLst>
                  <a:gd name="T0" fmla="+- 0 22220 22220"/>
                  <a:gd name="T1" fmla="*/ T0 w 23"/>
                  <a:gd name="T2" fmla="+- 0 7579 7578"/>
                  <a:gd name="T3" fmla="*/ 7579 h 2"/>
                  <a:gd name="T4" fmla="+- 0 22243 22220"/>
                  <a:gd name="T5" fmla="*/ T4 w 23"/>
                  <a:gd name="T6" fmla="+- 0 7579 7578"/>
                  <a:gd name="T7" fmla="*/ 757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lnTo>
                      <a:pt x="2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5" name="Group 2165"/>
            <p:cNvGrpSpPr>
              <a:grpSpLocks/>
            </p:cNvGrpSpPr>
            <p:nvPr/>
          </p:nvGrpSpPr>
          <p:grpSpPr bwMode="auto">
            <a:xfrm>
              <a:off x="22346" y="7826"/>
              <a:ext cx="51" cy="2"/>
              <a:chOff x="22346" y="7826"/>
              <a:chExt cx="51" cy="2"/>
            </a:xfrm>
          </p:grpSpPr>
          <p:sp>
            <p:nvSpPr>
              <p:cNvPr id="7096" name="Freeform 2166"/>
              <p:cNvSpPr>
                <a:spLocks/>
              </p:cNvSpPr>
              <p:nvPr/>
            </p:nvSpPr>
            <p:spPr bwMode="auto">
              <a:xfrm>
                <a:off x="22346" y="7826"/>
                <a:ext cx="51" cy="2"/>
              </a:xfrm>
              <a:custGeom>
                <a:avLst/>
                <a:gdLst>
                  <a:gd name="T0" fmla="+- 0 22346 22346"/>
                  <a:gd name="T1" fmla="*/ T0 w 51"/>
                  <a:gd name="T2" fmla="+- 0 22397 22346"/>
                  <a:gd name="T3" fmla="*/ T2 w 5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1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6349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6" name="Group 2163"/>
            <p:cNvGrpSpPr>
              <a:grpSpLocks/>
            </p:cNvGrpSpPr>
            <p:nvPr/>
          </p:nvGrpSpPr>
          <p:grpSpPr bwMode="auto">
            <a:xfrm>
              <a:off x="22372" y="7620"/>
              <a:ext cx="2" cy="202"/>
              <a:chOff x="22372" y="7620"/>
              <a:chExt cx="2" cy="202"/>
            </a:xfrm>
          </p:grpSpPr>
          <p:sp>
            <p:nvSpPr>
              <p:cNvPr id="7095" name="Freeform 2164"/>
              <p:cNvSpPr>
                <a:spLocks/>
              </p:cNvSpPr>
              <p:nvPr/>
            </p:nvSpPr>
            <p:spPr bwMode="auto">
              <a:xfrm>
                <a:off x="22372" y="7620"/>
                <a:ext cx="2" cy="202"/>
              </a:xfrm>
              <a:custGeom>
                <a:avLst/>
                <a:gdLst>
                  <a:gd name="T0" fmla="+- 0 7620 7620"/>
                  <a:gd name="T1" fmla="*/ 7620 h 202"/>
                  <a:gd name="T2" fmla="+- 0 7822 7620"/>
                  <a:gd name="T3" fmla="*/ 7822 h 202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02">
                    <a:moveTo>
                      <a:pt x="0" y="0"/>
                    </a:moveTo>
                    <a:lnTo>
                      <a:pt x="0" y="202"/>
                    </a:lnTo>
                  </a:path>
                </a:pathLst>
              </a:custGeom>
              <a:noFill/>
              <a:ln w="3356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7" name="Group 2161"/>
            <p:cNvGrpSpPr>
              <a:grpSpLocks/>
            </p:cNvGrpSpPr>
            <p:nvPr/>
          </p:nvGrpSpPr>
          <p:grpSpPr bwMode="auto">
            <a:xfrm>
              <a:off x="22276" y="7611"/>
              <a:ext cx="191" cy="2"/>
              <a:chOff x="22276" y="7611"/>
              <a:chExt cx="191" cy="2"/>
            </a:xfrm>
          </p:grpSpPr>
          <p:sp>
            <p:nvSpPr>
              <p:cNvPr id="7094" name="Freeform 2162"/>
              <p:cNvSpPr>
                <a:spLocks/>
              </p:cNvSpPr>
              <p:nvPr/>
            </p:nvSpPr>
            <p:spPr bwMode="auto">
              <a:xfrm>
                <a:off x="22276" y="7611"/>
                <a:ext cx="191" cy="2"/>
              </a:xfrm>
              <a:custGeom>
                <a:avLst/>
                <a:gdLst>
                  <a:gd name="T0" fmla="+- 0 22276 22276"/>
                  <a:gd name="T1" fmla="*/ T0 w 191"/>
                  <a:gd name="T2" fmla="+- 0 22467 22276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12699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8" name="Group 2159"/>
            <p:cNvGrpSpPr>
              <a:grpSpLocks/>
            </p:cNvGrpSpPr>
            <p:nvPr/>
          </p:nvGrpSpPr>
          <p:grpSpPr bwMode="auto">
            <a:xfrm>
              <a:off x="22276" y="7591"/>
              <a:ext cx="190" cy="2"/>
              <a:chOff x="22276" y="7591"/>
              <a:chExt cx="190" cy="2"/>
            </a:xfrm>
          </p:grpSpPr>
          <p:sp>
            <p:nvSpPr>
              <p:cNvPr id="7093" name="Freeform 2160"/>
              <p:cNvSpPr>
                <a:spLocks/>
              </p:cNvSpPr>
              <p:nvPr/>
            </p:nvSpPr>
            <p:spPr bwMode="auto">
              <a:xfrm>
                <a:off x="22276" y="7591"/>
                <a:ext cx="190" cy="2"/>
              </a:xfrm>
              <a:custGeom>
                <a:avLst/>
                <a:gdLst>
                  <a:gd name="T0" fmla="+- 0 22276 22276"/>
                  <a:gd name="T1" fmla="*/ T0 w 190"/>
                  <a:gd name="T2" fmla="+- 0 22467 22276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7619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89" name="Group 2155"/>
            <p:cNvGrpSpPr>
              <a:grpSpLocks/>
            </p:cNvGrpSpPr>
            <p:nvPr/>
          </p:nvGrpSpPr>
          <p:grpSpPr bwMode="auto">
            <a:xfrm>
              <a:off x="22486" y="7578"/>
              <a:ext cx="261" cy="252"/>
              <a:chOff x="22486" y="7578"/>
              <a:chExt cx="261" cy="252"/>
            </a:xfrm>
          </p:grpSpPr>
          <p:sp>
            <p:nvSpPr>
              <p:cNvPr id="7090" name="Freeform 2158"/>
              <p:cNvSpPr>
                <a:spLocks/>
              </p:cNvSpPr>
              <p:nvPr/>
            </p:nvSpPr>
            <p:spPr bwMode="auto">
              <a:xfrm>
                <a:off x="22486" y="7578"/>
                <a:ext cx="261" cy="252"/>
              </a:xfrm>
              <a:custGeom>
                <a:avLst/>
                <a:gdLst>
                  <a:gd name="T0" fmla="+- 0 22727 22486"/>
                  <a:gd name="T1" fmla="*/ T0 w 261"/>
                  <a:gd name="T2" fmla="+- 0 7578 7578"/>
                  <a:gd name="T3" fmla="*/ 7578 h 252"/>
                  <a:gd name="T4" fmla="+- 0 22717 22486"/>
                  <a:gd name="T5" fmla="*/ T4 w 261"/>
                  <a:gd name="T6" fmla="+- 0 7578 7578"/>
                  <a:gd name="T7" fmla="*/ 7578 h 252"/>
                  <a:gd name="T8" fmla="+- 0 22713 22486"/>
                  <a:gd name="T9" fmla="*/ T8 w 261"/>
                  <a:gd name="T10" fmla="+- 0 7578 7578"/>
                  <a:gd name="T11" fmla="*/ 7578 h 252"/>
                  <a:gd name="T12" fmla="+- 0 22698 22486"/>
                  <a:gd name="T13" fmla="*/ T12 w 261"/>
                  <a:gd name="T14" fmla="+- 0 7583 7578"/>
                  <a:gd name="T15" fmla="*/ 7583 h 252"/>
                  <a:gd name="T16" fmla="+- 0 22697 22486"/>
                  <a:gd name="T17" fmla="*/ T16 w 261"/>
                  <a:gd name="T18" fmla="+- 0 7583 7578"/>
                  <a:gd name="T19" fmla="*/ 7583 h 252"/>
                  <a:gd name="T20" fmla="+- 0 22696 22486"/>
                  <a:gd name="T21" fmla="*/ T20 w 261"/>
                  <a:gd name="T22" fmla="+- 0 7585 7578"/>
                  <a:gd name="T23" fmla="*/ 7585 h 252"/>
                  <a:gd name="T24" fmla="+- 0 22696 22486"/>
                  <a:gd name="T25" fmla="*/ T24 w 261"/>
                  <a:gd name="T26" fmla="+- 0 7823 7578"/>
                  <a:gd name="T27" fmla="*/ 7823 h 252"/>
                  <a:gd name="T28" fmla="+- 0 22697 22486"/>
                  <a:gd name="T29" fmla="*/ T28 w 261"/>
                  <a:gd name="T30" fmla="+- 0 7824 7578"/>
                  <a:gd name="T31" fmla="*/ 7824 h 252"/>
                  <a:gd name="T32" fmla="+- 0 22698 22486"/>
                  <a:gd name="T33" fmla="*/ T32 w 261"/>
                  <a:gd name="T34" fmla="+- 0 7825 7578"/>
                  <a:gd name="T35" fmla="*/ 7825 h 252"/>
                  <a:gd name="T36" fmla="+- 0 22698 22486"/>
                  <a:gd name="T37" fmla="*/ T36 w 261"/>
                  <a:gd name="T38" fmla="+- 0 7826 7578"/>
                  <a:gd name="T39" fmla="*/ 7826 h 252"/>
                  <a:gd name="T40" fmla="+- 0 22717 22486"/>
                  <a:gd name="T41" fmla="*/ T40 w 261"/>
                  <a:gd name="T42" fmla="+- 0 7830 7578"/>
                  <a:gd name="T43" fmla="*/ 7830 h 252"/>
                  <a:gd name="T44" fmla="+- 0 22727 22486"/>
                  <a:gd name="T45" fmla="*/ T44 w 261"/>
                  <a:gd name="T46" fmla="+- 0 7830 7578"/>
                  <a:gd name="T47" fmla="*/ 7830 h 252"/>
                  <a:gd name="T48" fmla="+- 0 22747 22486"/>
                  <a:gd name="T49" fmla="*/ T48 w 261"/>
                  <a:gd name="T50" fmla="+- 0 7823 7578"/>
                  <a:gd name="T51" fmla="*/ 7823 h 252"/>
                  <a:gd name="T52" fmla="+- 0 22747 22486"/>
                  <a:gd name="T53" fmla="*/ T52 w 261"/>
                  <a:gd name="T54" fmla="+- 0 7585 7578"/>
                  <a:gd name="T55" fmla="*/ 7585 h 252"/>
                  <a:gd name="T56" fmla="+- 0 22731 22486"/>
                  <a:gd name="T57" fmla="*/ T56 w 261"/>
                  <a:gd name="T58" fmla="+- 0 7578 7578"/>
                  <a:gd name="T59" fmla="*/ 7578 h 252"/>
                  <a:gd name="T60" fmla="+- 0 22727 22486"/>
                  <a:gd name="T61" fmla="*/ T60 w 261"/>
                  <a:gd name="T62" fmla="+- 0 7578 7578"/>
                  <a:gd name="T63" fmla="*/ 757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1" y="0"/>
                    </a:moveTo>
                    <a:lnTo>
                      <a:pt x="231" y="0"/>
                    </a:lnTo>
                    <a:lnTo>
                      <a:pt x="227" y="0"/>
                    </a:lnTo>
                    <a:lnTo>
                      <a:pt x="212" y="5"/>
                    </a:lnTo>
                    <a:lnTo>
                      <a:pt x="211" y="5"/>
                    </a:lnTo>
                    <a:lnTo>
                      <a:pt x="210" y="7"/>
                    </a:lnTo>
                    <a:lnTo>
                      <a:pt x="210" y="245"/>
                    </a:lnTo>
                    <a:lnTo>
                      <a:pt x="211" y="246"/>
                    </a:lnTo>
                    <a:lnTo>
                      <a:pt x="212" y="247"/>
                    </a:lnTo>
                    <a:lnTo>
                      <a:pt x="212" y="248"/>
                    </a:lnTo>
                    <a:lnTo>
                      <a:pt x="231" y="252"/>
                    </a:lnTo>
                    <a:lnTo>
                      <a:pt x="241" y="252"/>
                    </a:lnTo>
                    <a:lnTo>
                      <a:pt x="261" y="245"/>
                    </a:lnTo>
                    <a:lnTo>
                      <a:pt x="261" y="7"/>
                    </a:lnTo>
                    <a:lnTo>
                      <a:pt x="245" y="0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91" name="Freeform 2157"/>
              <p:cNvSpPr>
                <a:spLocks/>
              </p:cNvSpPr>
              <p:nvPr/>
            </p:nvSpPr>
            <p:spPr bwMode="auto">
              <a:xfrm>
                <a:off x="22486" y="7578"/>
                <a:ext cx="261" cy="252"/>
              </a:xfrm>
              <a:custGeom>
                <a:avLst/>
                <a:gdLst>
                  <a:gd name="T0" fmla="+- 0 22517 22486"/>
                  <a:gd name="T1" fmla="*/ T0 w 261"/>
                  <a:gd name="T2" fmla="+- 0 7578 7578"/>
                  <a:gd name="T3" fmla="*/ 7578 h 252"/>
                  <a:gd name="T4" fmla="+- 0 22507 22486"/>
                  <a:gd name="T5" fmla="*/ T4 w 261"/>
                  <a:gd name="T6" fmla="+- 0 7578 7578"/>
                  <a:gd name="T7" fmla="*/ 7578 h 252"/>
                  <a:gd name="T8" fmla="+- 0 22503 22486"/>
                  <a:gd name="T9" fmla="*/ T8 w 261"/>
                  <a:gd name="T10" fmla="+- 0 7578 7578"/>
                  <a:gd name="T11" fmla="*/ 7578 h 252"/>
                  <a:gd name="T12" fmla="+- 0 22488 22486"/>
                  <a:gd name="T13" fmla="*/ T12 w 261"/>
                  <a:gd name="T14" fmla="+- 0 7583 7578"/>
                  <a:gd name="T15" fmla="*/ 7583 h 252"/>
                  <a:gd name="T16" fmla="+- 0 22487 22486"/>
                  <a:gd name="T17" fmla="*/ T16 w 261"/>
                  <a:gd name="T18" fmla="+- 0 7583 7578"/>
                  <a:gd name="T19" fmla="*/ 7583 h 252"/>
                  <a:gd name="T20" fmla="+- 0 22486 22486"/>
                  <a:gd name="T21" fmla="*/ T20 w 261"/>
                  <a:gd name="T22" fmla="+- 0 7585 7578"/>
                  <a:gd name="T23" fmla="*/ 7585 h 252"/>
                  <a:gd name="T24" fmla="+- 0 22486 22486"/>
                  <a:gd name="T25" fmla="*/ T24 w 261"/>
                  <a:gd name="T26" fmla="+- 0 7815 7578"/>
                  <a:gd name="T27" fmla="*/ 7815 h 252"/>
                  <a:gd name="T28" fmla="+- 0 22487 22486"/>
                  <a:gd name="T29" fmla="*/ T28 w 261"/>
                  <a:gd name="T30" fmla="+- 0 7818 7578"/>
                  <a:gd name="T31" fmla="*/ 7818 h 252"/>
                  <a:gd name="T32" fmla="+- 0 22488 22486"/>
                  <a:gd name="T33" fmla="*/ T32 w 261"/>
                  <a:gd name="T34" fmla="+- 0 7820 7578"/>
                  <a:gd name="T35" fmla="*/ 7820 h 252"/>
                  <a:gd name="T36" fmla="+- 0 22489 22486"/>
                  <a:gd name="T37" fmla="*/ T36 w 261"/>
                  <a:gd name="T38" fmla="+- 0 7822 7578"/>
                  <a:gd name="T39" fmla="*/ 7822 h 252"/>
                  <a:gd name="T40" fmla="+- 0 22500 22486"/>
                  <a:gd name="T41" fmla="*/ T40 w 261"/>
                  <a:gd name="T42" fmla="+- 0 7829 7578"/>
                  <a:gd name="T43" fmla="*/ 7829 h 252"/>
                  <a:gd name="T44" fmla="+- 0 22502 22486"/>
                  <a:gd name="T45" fmla="*/ T44 w 261"/>
                  <a:gd name="T46" fmla="+- 0 7829 7578"/>
                  <a:gd name="T47" fmla="*/ 7829 h 252"/>
                  <a:gd name="T48" fmla="+- 0 22575 22486"/>
                  <a:gd name="T49" fmla="*/ T48 w 261"/>
                  <a:gd name="T50" fmla="+- 0 7828 7578"/>
                  <a:gd name="T51" fmla="*/ 7828 h 252"/>
                  <a:gd name="T52" fmla="+- 0 22635 22486"/>
                  <a:gd name="T53" fmla="*/ T52 w 261"/>
                  <a:gd name="T54" fmla="+- 0 7812 7578"/>
                  <a:gd name="T55" fmla="*/ 7812 h 252"/>
                  <a:gd name="T56" fmla="+- 0 22656 22486"/>
                  <a:gd name="T57" fmla="*/ T56 w 261"/>
                  <a:gd name="T58" fmla="+- 0 7790 7578"/>
                  <a:gd name="T59" fmla="*/ 7790 h 252"/>
                  <a:gd name="T60" fmla="+- 0 22537 22486"/>
                  <a:gd name="T61" fmla="*/ T60 w 261"/>
                  <a:gd name="T62" fmla="+- 0 7790 7578"/>
                  <a:gd name="T63" fmla="*/ 7790 h 252"/>
                  <a:gd name="T64" fmla="+- 0 22537 22486"/>
                  <a:gd name="T65" fmla="*/ T64 w 261"/>
                  <a:gd name="T66" fmla="+- 0 7711 7578"/>
                  <a:gd name="T67" fmla="*/ 7711 h 252"/>
                  <a:gd name="T68" fmla="+- 0 22658 22486"/>
                  <a:gd name="T69" fmla="*/ T68 w 261"/>
                  <a:gd name="T70" fmla="+- 0 7711 7578"/>
                  <a:gd name="T71" fmla="*/ 7711 h 252"/>
                  <a:gd name="T72" fmla="+- 0 22655 22486"/>
                  <a:gd name="T73" fmla="*/ T72 w 261"/>
                  <a:gd name="T74" fmla="+- 0 7705 7578"/>
                  <a:gd name="T75" fmla="*/ 7705 h 252"/>
                  <a:gd name="T76" fmla="+- 0 22591 22486"/>
                  <a:gd name="T77" fmla="*/ T76 w 261"/>
                  <a:gd name="T78" fmla="+- 0 7673 7578"/>
                  <a:gd name="T79" fmla="*/ 7673 h 252"/>
                  <a:gd name="T80" fmla="+- 0 22569 22486"/>
                  <a:gd name="T81" fmla="*/ T80 w 261"/>
                  <a:gd name="T82" fmla="+- 0 7672 7578"/>
                  <a:gd name="T83" fmla="*/ 7672 h 252"/>
                  <a:gd name="T84" fmla="+- 0 22537 22486"/>
                  <a:gd name="T85" fmla="*/ T84 w 261"/>
                  <a:gd name="T86" fmla="+- 0 7672 7578"/>
                  <a:gd name="T87" fmla="*/ 7672 h 252"/>
                  <a:gd name="T88" fmla="+- 0 22537 22486"/>
                  <a:gd name="T89" fmla="*/ T88 w 261"/>
                  <a:gd name="T90" fmla="+- 0 7585 7578"/>
                  <a:gd name="T91" fmla="*/ 7585 h 252"/>
                  <a:gd name="T92" fmla="+- 0 22521 22486"/>
                  <a:gd name="T93" fmla="*/ T92 w 261"/>
                  <a:gd name="T94" fmla="+- 0 7578 7578"/>
                  <a:gd name="T95" fmla="*/ 7578 h 252"/>
                  <a:gd name="T96" fmla="+- 0 22517 22486"/>
                  <a:gd name="T97" fmla="*/ T96 w 261"/>
                  <a:gd name="T98" fmla="+- 0 7578 7578"/>
                  <a:gd name="T99" fmla="*/ 757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1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237"/>
                    </a:lnTo>
                    <a:lnTo>
                      <a:pt x="1" y="240"/>
                    </a:lnTo>
                    <a:lnTo>
                      <a:pt x="2" y="242"/>
                    </a:lnTo>
                    <a:lnTo>
                      <a:pt x="3" y="244"/>
                    </a:lnTo>
                    <a:lnTo>
                      <a:pt x="14" y="251"/>
                    </a:lnTo>
                    <a:lnTo>
                      <a:pt x="16" y="251"/>
                    </a:lnTo>
                    <a:lnTo>
                      <a:pt x="89" y="250"/>
                    </a:lnTo>
                    <a:lnTo>
                      <a:pt x="149" y="234"/>
                    </a:lnTo>
                    <a:lnTo>
                      <a:pt x="170" y="212"/>
                    </a:lnTo>
                    <a:lnTo>
                      <a:pt x="51" y="212"/>
                    </a:lnTo>
                    <a:lnTo>
                      <a:pt x="51" y="133"/>
                    </a:lnTo>
                    <a:lnTo>
                      <a:pt x="172" y="133"/>
                    </a:lnTo>
                    <a:lnTo>
                      <a:pt x="169" y="127"/>
                    </a:lnTo>
                    <a:lnTo>
                      <a:pt x="105" y="95"/>
                    </a:lnTo>
                    <a:lnTo>
                      <a:pt x="83" y="94"/>
                    </a:lnTo>
                    <a:lnTo>
                      <a:pt x="51" y="94"/>
                    </a:lnTo>
                    <a:lnTo>
                      <a:pt x="51" y="7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092" name="Freeform 2156"/>
              <p:cNvSpPr>
                <a:spLocks/>
              </p:cNvSpPr>
              <p:nvPr/>
            </p:nvSpPr>
            <p:spPr bwMode="auto">
              <a:xfrm>
                <a:off x="22486" y="7578"/>
                <a:ext cx="261" cy="252"/>
              </a:xfrm>
              <a:custGeom>
                <a:avLst/>
                <a:gdLst>
                  <a:gd name="T0" fmla="+- 0 22658 22486"/>
                  <a:gd name="T1" fmla="*/ T0 w 261"/>
                  <a:gd name="T2" fmla="+- 0 7711 7578"/>
                  <a:gd name="T3" fmla="*/ 7711 h 252"/>
                  <a:gd name="T4" fmla="+- 0 22574 22486"/>
                  <a:gd name="T5" fmla="*/ T4 w 261"/>
                  <a:gd name="T6" fmla="+- 0 7711 7578"/>
                  <a:gd name="T7" fmla="*/ 7711 h 252"/>
                  <a:gd name="T8" fmla="+- 0 22583 22486"/>
                  <a:gd name="T9" fmla="*/ T8 w 261"/>
                  <a:gd name="T10" fmla="+- 0 7711 7578"/>
                  <a:gd name="T11" fmla="*/ 7711 h 252"/>
                  <a:gd name="T12" fmla="+- 0 22595 22486"/>
                  <a:gd name="T13" fmla="*/ T12 w 261"/>
                  <a:gd name="T14" fmla="+- 0 7715 7578"/>
                  <a:gd name="T15" fmla="*/ 7715 h 252"/>
                  <a:gd name="T16" fmla="+- 0 22614 22486"/>
                  <a:gd name="T17" fmla="*/ T16 w 261"/>
                  <a:gd name="T18" fmla="+- 0 7744 7578"/>
                  <a:gd name="T19" fmla="*/ 7744 h 252"/>
                  <a:gd name="T20" fmla="+- 0 22614 22486"/>
                  <a:gd name="T21" fmla="*/ T20 w 261"/>
                  <a:gd name="T22" fmla="+- 0 7755 7578"/>
                  <a:gd name="T23" fmla="*/ 7755 h 252"/>
                  <a:gd name="T24" fmla="+- 0 22576 22486"/>
                  <a:gd name="T25" fmla="*/ T24 w 261"/>
                  <a:gd name="T26" fmla="+- 0 7790 7578"/>
                  <a:gd name="T27" fmla="*/ 7790 h 252"/>
                  <a:gd name="T28" fmla="+- 0 22656 22486"/>
                  <a:gd name="T29" fmla="*/ T28 w 261"/>
                  <a:gd name="T30" fmla="+- 0 7790 7578"/>
                  <a:gd name="T31" fmla="*/ 7790 h 252"/>
                  <a:gd name="T32" fmla="+- 0 22657 22486"/>
                  <a:gd name="T33" fmla="*/ T32 w 261"/>
                  <a:gd name="T34" fmla="+- 0 7789 7578"/>
                  <a:gd name="T35" fmla="*/ 7789 h 252"/>
                  <a:gd name="T36" fmla="+- 0 22664 22486"/>
                  <a:gd name="T37" fmla="*/ T36 w 261"/>
                  <a:gd name="T38" fmla="+- 0 7769 7578"/>
                  <a:gd name="T39" fmla="*/ 7769 h 252"/>
                  <a:gd name="T40" fmla="+- 0 22666 22486"/>
                  <a:gd name="T41" fmla="*/ T40 w 261"/>
                  <a:gd name="T42" fmla="+- 0 7758 7578"/>
                  <a:gd name="T43" fmla="*/ 7758 h 252"/>
                  <a:gd name="T44" fmla="+- 0 22666 22486"/>
                  <a:gd name="T45" fmla="*/ T44 w 261"/>
                  <a:gd name="T46" fmla="+- 0 7735 7578"/>
                  <a:gd name="T47" fmla="*/ 7735 h 252"/>
                  <a:gd name="T48" fmla="+- 0 22664 22486"/>
                  <a:gd name="T49" fmla="*/ T48 w 261"/>
                  <a:gd name="T50" fmla="+- 0 7724 7578"/>
                  <a:gd name="T51" fmla="*/ 7724 h 252"/>
                  <a:gd name="T52" fmla="+- 0 22658 22486"/>
                  <a:gd name="T53" fmla="*/ T52 w 261"/>
                  <a:gd name="T54" fmla="+- 0 7711 7578"/>
                  <a:gd name="T55" fmla="*/ 771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61" h="252">
                    <a:moveTo>
                      <a:pt x="172" y="133"/>
                    </a:moveTo>
                    <a:lnTo>
                      <a:pt x="88" y="133"/>
                    </a:lnTo>
                    <a:lnTo>
                      <a:pt x="97" y="133"/>
                    </a:lnTo>
                    <a:lnTo>
                      <a:pt x="109" y="137"/>
                    </a:lnTo>
                    <a:lnTo>
                      <a:pt x="128" y="166"/>
                    </a:lnTo>
                    <a:lnTo>
                      <a:pt x="128" y="177"/>
                    </a:lnTo>
                    <a:lnTo>
                      <a:pt x="90" y="212"/>
                    </a:lnTo>
                    <a:lnTo>
                      <a:pt x="170" y="212"/>
                    </a:lnTo>
                    <a:lnTo>
                      <a:pt x="171" y="211"/>
                    </a:lnTo>
                    <a:lnTo>
                      <a:pt x="178" y="191"/>
                    </a:lnTo>
                    <a:lnTo>
                      <a:pt x="180" y="180"/>
                    </a:lnTo>
                    <a:lnTo>
                      <a:pt x="180" y="157"/>
                    </a:lnTo>
                    <a:lnTo>
                      <a:pt x="178" y="146"/>
                    </a:lnTo>
                    <a:lnTo>
                      <a:pt x="172" y="13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136" name="Group 2074"/>
          <p:cNvGrpSpPr>
            <a:grpSpLocks/>
          </p:cNvGrpSpPr>
          <p:nvPr/>
        </p:nvGrpSpPr>
        <p:grpSpPr bwMode="auto">
          <a:xfrm>
            <a:off x="16951325" y="2460625"/>
            <a:ext cx="1260475" cy="246063"/>
            <a:chOff x="26695" y="3155"/>
            <a:chExt cx="1985" cy="388"/>
          </a:xfrm>
        </p:grpSpPr>
        <p:grpSp>
          <p:nvGrpSpPr>
            <p:cNvPr id="7137" name="Group 2152"/>
            <p:cNvGrpSpPr>
              <a:grpSpLocks/>
            </p:cNvGrpSpPr>
            <p:nvPr/>
          </p:nvGrpSpPr>
          <p:grpSpPr bwMode="auto">
            <a:xfrm>
              <a:off x="26704" y="3244"/>
              <a:ext cx="254" cy="254"/>
              <a:chOff x="26704" y="3244"/>
              <a:chExt cx="254" cy="254"/>
            </a:xfrm>
          </p:grpSpPr>
          <p:sp>
            <p:nvSpPr>
              <p:cNvPr id="7215" name="Freeform 2153"/>
              <p:cNvSpPr>
                <a:spLocks/>
              </p:cNvSpPr>
              <p:nvPr/>
            </p:nvSpPr>
            <p:spPr bwMode="auto">
              <a:xfrm>
                <a:off x="26704" y="3244"/>
                <a:ext cx="254" cy="254"/>
              </a:xfrm>
              <a:custGeom>
                <a:avLst/>
                <a:gdLst>
                  <a:gd name="T0" fmla="+- 0 26958 26704"/>
                  <a:gd name="T1" fmla="*/ T0 w 254"/>
                  <a:gd name="T2" fmla="+- 0 3498 3244"/>
                  <a:gd name="T3" fmla="*/ 3498 h 254"/>
                  <a:gd name="T4" fmla="+- 0 26704 26704"/>
                  <a:gd name="T5" fmla="*/ T4 w 254"/>
                  <a:gd name="T6" fmla="+- 0 3498 3244"/>
                  <a:gd name="T7" fmla="*/ 3498 h 254"/>
                  <a:gd name="T8" fmla="+- 0 26704 26704"/>
                  <a:gd name="T9" fmla="*/ T8 w 254"/>
                  <a:gd name="T10" fmla="+- 0 3244 3244"/>
                  <a:gd name="T11" fmla="*/ 3244 h 254"/>
                  <a:gd name="T12" fmla="+- 0 26958 26704"/>
                  <a:gd name="T13" fmla="*/ T12 w 254"/>
                  <a:gd name="T14" fmla="+- 0 3244 3244"/>
                  <a:gd name="T15" fmla="*/ 3244 h 254"/>
                  <a:gd name="T16" fmla="+- 0 26958 26704"/>
                  <a:gd name="T17" fmla="*/ T16 w 254"/>
                  <a:gd name="T18" fmla="+- 0 3498 3244"/>
                  <a:gd name="T19" fmla="*/ 3498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38" name="Group 2150"/>
            <p:cNvGrpSpPr>
              <a:grpSpLocks/>
            </p:cNvGrpSpPr>
            <p:nvPr/>
          </p:nvGrpSpPr>
          <p:grpSpPr bwMode="auto">
            <a:xfrm>
              <a:off x="26792" y="3244"/>
              <a:ext cx="166" cy="166"/>
              <a:chOff x="26792" y="3244"/>
              <a:chExt cx="166" cy="166"/>
            </a:xfrm>
          </p:grpSpPr>
          <p:sp>
            <p:nvSpPr>
              <p:cNvPr id="7214" name="Freeform 2151"/>
              <p:cNvSpPr>
                <a:spLocks/>
              </p:cNvSpPr>
              <p:nvPr/>
            </p:nvSpPr>
            <p:spPr bwMode="auto">
              <a:xfrm>
                <a:off x="26792" y="3244"/>
                <a:ext cx="166" cy="166"/>
              </a:xfrm>
              <a:custGeom>
                <a:avLst/>
                <a:gdLst>
                  <a:gd name="T0" fmla="+- 0 26875 26792"/>
                  <a:gd name="T1" fmla="*/ T0 w 166"/>
                  <a:gd name="T2" fmla="+- 0 3244 3244"/>
                  <a:gd name="T3" fmla="*/ 3244 h 166"/>
                  <a:gd name="T4" fmla="+- 0 26792 26792"/>
                  <a:gd name="T5" fmla="*/ T4 w 166"/>
                  <a:gd name="T6" fmla="+- 0 3327 3244"/>
                  <a:gd name="T7" fmla="*/ 3327 h 166"/>
                  <a:gd name="T8" fmla="+- 0 26875 26792"/>
                  <a:gd name="T9" fmla="*/ T8 w 166"/>
                  <a:gd name="T10" fmla="+- 0 3410 3244"/>
                  <a:gd name="T11" fmla="*/ 3410 h 166"/>
                  <a:gd name="T12" fmla="+- 0 26958 26792"/>
                  <a:gd name="T13" fmla="*/ T12 w 166"/>
                  <a:gd name="T14" fmla="+- 0 3327 3244"/>
                  <a:gd name="T15" fmla="*/ 3327 h 166"/>
                  <a:gd name="T16" fmla="+- 0 26875 26792"/>
                  <a:gd name="T17" fmla="*/ T16 w 166"/>
                  <a:gd name="T18" fmla="+- 0 3244 3244"/>
                  <a:gd name="T19" fmla="*/ 3244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39" name="Group 2148"/>
            <p:cNvGrpSpPr>
              <a:grpSpLocks/>
            </p:cNvGrpSpPr>
            <p:nvPr/>
          </p:nvGrpSpPr>
          <p:grpSpPr bwMode="auto">
            <a:xfrm>
              <a:off x="26704" y="3156"/>
              <a:ext cx="24" cy="69"/>
              <a:chOff x="26704" y="3156"/>
              <a:chExt cx="24" cy="69"/>
            </a:xfrm>
          </p:grpSpPr>
          <p:sp>
            <p:nvSpPr>
              <p:cNvPr id="7213" name="Freeform 2149"/>
              <p:cNvSpPr>
                <a:spLocks/>
              </p:cNvSpPr>
              <p:nvPr/>
            </p:nvSpPr>
            <p:spPr bwMode="auto">
              <a:xfrm>
                <a:off x="26704" y="3156"/>
                <a:ext cx="24" cy="69"/>
              </a:xfrm>
              <a:custGeom>
                <a:avLst/>
                <a:gdLst>
                  <a:gd name="T0" fmla="+- 0 26709 26704"/>
                  <a:gd name="T1" fmla="*/ T0 w 24"/>
                  <a:gd name="T2" fmla="+- 0 3156 3156"/>
                  <a:gd name="T3" fmla="*/ 3156 h 69"/>
                  <a:gd name="T4" fmla="+- 0 26704 26704"/>
                  <a:gd name="T5" fmla="*/ T4 w 24"/>
                  <a:gd name="T6" fmla="+- 0 3156 3156"/>
                  <a:gd name="T7" fmla="*/ 3156 h 69"/>
                  <a:gd name="T8" fmla="+- 0 26704 26704"/>
                  <a:gd name="T9" fmla="*/ T8 w 24"/>
                  <a:gd name="T10" fmla="+- 0 3224 3156"/>
                  <a:gd name="T11" fmla="*/ 3224 h 69"/>
                  <a:gd name="T12" fmla="+- 0 26709 26704"/>
                  <a:gd name="T13" fmla="*/ T12 w 24"/>
                  <a:gd name="T14" fmla="+- 0 3224 3156"/>
                  <a:gd name="T15" fmla="*/ 3224 h 69"/>
                  <a:gd name="T16" fmla="+- 0 26728 26704"/>
                  <a:gd name="T17" fmla="*/ T16 w 24"/>
                  <a:gd name="T18" fmla="+- 0 3181 3156"/>
                  <a:gd name="T19" fmla="*/ 3181 h 69"/>
                  <a:gd name="T20" fmla="+- 0 26709 26704"/>
                  <a:gd name="T21" fmla="*/ T20 w 24"/>
                  <a:gd name="T22" fmla="+- 0 3181 3156"/>
                  <a:gd name="T23" fmla="*/ 3181 h 69"/>
                  <a:gd name="T24" fmla="+- 0 26709 26704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0" name="Group 2146"/>
            <p:cNvGrpSpPr>
              <a:grpSpLocks/>
            </p:cNvGrpSpPr>
            <p:nvPr/>
          </p:nvGrpSpPr>
          <p:grpSpPr bwMode="auto">
            <a:xfrm>
              <a:off x="26934" y="3156"/>
              <a:ext cx="24" cy="69"/>
              <a:chOff x="26934" y="3156"/>
              <a:chExt cx="24" cy="69"/>
            </a:xfrm>
          </p:grpSpPr>
          <p:sp>
            <p:nvSpPr>
              <p:cNvPr id="7212" name="Freeform 2147"/>
              <p:cNvSpPr>
                <a:spLocks/>
              </p:cNvSpPr>
              <p:nvPr/>
            </p:nvSpPr>
            <p:spPr bwMode="auto">
              <a:xfrm>
                <a:off x="26934" y="3156"/>
                <a:ext cx="24" cy="69"/>
              </a:xfrm>
              <a:custGeom>
                <a:avLst/>
                <a:gdLst>
                  <a:gd name="T0" fmla="+- 0 26939 26934"/>
                  <a:gd name="T1" fmla="*/ T0 w 24"/>
                  <a:gd name="T2" fmla="+- 0 3156 3156"/>
                  <a:gd name="T3" fmla="*/ 3156 h 69"/>
                  <a:gd name="T4" fmla="+- 0 26934 26934"/>
                  <a:gd name="T5" fmla="*/ T4 w 24"/>
                  <a:gd name="T6" fmla="+- 0 3156 3156"/>
                  <a:gd name="T7" fmla="*/ 3156 h 69"/>
                  <a:gd name="T8" fmla="+- 0 26934 26934"/>
                  <a:gd name="T9" fmla="*/ T8 w 24"/>
                  <a:gd name="T10" fmla="+- 0 3224 3156"/>
                  <a:gd name="T11" fmla="*/ 3224 h 69"/>
                  <a:gd name="T12" fmla="+- 0 26939 26934"/>
                  <a:gd name="T13" fmla="*/ T12 w 24"/>
                  <a:gd name="T14" fmla="+- 0 3224 3156"/>
                  <a:gd name="T15" fmla="*/ 3224 h 69"/>
                  <a:gd name="T16" fmla="+- 0 26958 26934"/>
                  <a:gd name="T17" fmla="*/ T16 w 24"/>
                  <a:gd name="T18" fmla="+- 0 3181 3156"/>
                  <a:gd name="T19" fmla="*/ 3181 h 69"/>
                  <a:gd name="T20" fmla="+- 0 26939 26934"/>
                  <a:gd name="T21" fmla="*/ T20 w 24"/>
                  <a:gd name="T22" fmla="+- 0 3181 3156"/>
                  <a:gd name="T23" fmla="*/ 3181 h 69"/>
                  <a:gd name="T24" fmla="+- 0 26939 26934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1" name="Group 2144"/>
            <p:cNvGrpSpPr>
              <a:grpSpLocks/>
            </p:cNvGrpSpPr>
            <p:nvPr/>
          </p:nvGrpSpPr>
          <p:grpSpPr bwMode="auto">
            <a:xfrm>
              <a:off x="26820" y="3156"/>
              <a:ext cx="24" cy="69"/>
              <a:chOff x="26820" y="3156"/>
              <a:chExt cx="24" cy="69"/>
            </a:xfrm>
          </p:grpSpPr>
          <p:sp>
            <p:nvSpPr>
              <p:cNvPr id="7211" name="Freeform 2145"/>
              <p:cNvSpPr>
                <a:spLocks/>
              </p:cNvSpPr>
              <p:nvPr/>
            </p:nvSpPr>
            <p:spPr bwMode="auto">
              <a:xfrm>
                <a:off x="26820" y="3156"/>
                <a:ext cx="24" cy="69"/>
              </a:xfrm>
              <a:custGeom>
                <a:avLst/>
                <a:gdLst>
                  <a:gd name="T0" fmla="+- 0 26824 26820"/>
                  <a:gd name="T1" fmla="*/ T0 w 24"/>
                  <a:gd name="T2" fmla="+- 0 3156 3156"/>
                  <a:gd name="T3" fmla="*/ 3156 h 69"/>
                  <a:gd name="T4" fmla="+- 0 26820 26820"/>
                  <a:gd name="T5" fmla="*/ T4 w 24"/>
                  <a:gd name="T6" fmla="+- 0 3156 3156"/>
                  <a:gd name="T7" fmla="*/ 3156 h 69"/>
                  <a:gd name="T8" fmla="+- 0 26820 26820"/>
                  <a:gd name="T9" fmla="*/ T8 w 24"/>
                  <a:gd name="T10" fmla="+- 0 3224 3156"/>
                  <a:gd name="T11" fmla="*/ 3224 h 69"/>
                  <a:gd name="T12" fmla="+- 0 26824 26820"/>
                  <a:gd name="T13" fmla="*/ T12 w 24"/>
                  <a:gd name="T14" fmla="+- 0 3224 3156"/>
                  <a:gd name="T15" fmla="*/ 3224 h 69"/>
                  <a:gd name="T16" fmla="+- 0 26844 26820"/>
                  <a:gd name="T17" fmla="*/ T16 w 24"/>
                  <a:gd name="T18" fmla="+- 0 3181 3156"/>
                  <a:gd name="T19" fmla="*/ 3181 h 69"/>
                  <a:gd name="T20" fmla="+- 0 26824 26820"/>
                  <a:gd name="T21" fmla="*/ T20 w 24"/>
                  <a:gd name="T22" fmla="+- 0 3181 3156"/>
                  <a:gd name="T23" fmla="*/ 3181 h 69"/>
                  <a:gd name="T24" fmla="+- 0 26824 26820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2" name="Group 2142"/>
            <p:cNvGrpSpPr>
              <a:grpSpLocks/>
            </p:cNvGrpSpPr>
            <p:nvPr/>
          </p:nvGrpSpPr>
          <p:grpSpPr bwMode="auto">
            <a:xfrm>
              <a:off x="26743" y="3156"/>
              <a:ext cx="24" cy="69"/>
              <a:chOff x="26743" y="3156"/>
              <a:chExt cx="24" cy="69"/>
            </a:xfrm>
          </p:grpSpPr>
          <p:sp>
            <p:nvSpPr>
              <p:cNvPr id="7210" name="Freeform 2143"/>
              <p:cNvSpPr>
                <a:spLocks/>
              </p:cNvSpPr>
              <p:nvPr/>
            </p:nvSpPr>
            <p:spPr bwMode="auto">
              <a:xfrm>
                <a:off x="26743" y="3156"/>
                <a:ext cx="24" cy="69"/>
              </a:xfrm>
              <a:custGeom>
                <a:avLst/>
                <a:gdLst>
                  <a:gd name="T0" fmla="+- 0 26747 26743"/>
                  <a:gd name="T1" fmla="*/ T0 w 24"/>
                  <a:gd name="T2" fmla="+- 0 3156 3156"/>
                  <a:gd name="T3" fmla="*/ 3156 h 69"/>
                  <a:gd name="T4" fmla="+- 0 26743 26743"/>
                  <a:gd name="T5" fmla="*/ T4 w 24"/>
                  <a:gd name="T6" fmla="+- 0 3156 3156"/>
                  <a:gd name="T7" fmla="*/ 3156 h 69"/>
                  <a:gd name="T8" fmla="+- 0 26743 26743"/>
                  <a:gd name="T9" fmla="*/ T8 w 24"/>
                  <a:gd name="T10" fmla="+- 0 3224 3156"/>
                  <a:gd name="T11" fmla="*/ 3224 h 69"/>
                  <a:gd name="T12" fmla="+- 0 26747 26743"/>
                  <a:gd name="T13" fmla="*/ T12 w 24"/>
                  <a:gd name="T14" fmla="+- 0 3224 3156"/>
                  <a:gd name="T15" fmla="*/ 3224 h 69"/>
                  <a:gd name="T16" fmla="+- 0 26767 26743"/>
                  <a:gd name="T17" fmla="*/ T16 w 24"/>
                  <a:gd name="T18" fmla="+- 0 3181 3156"/>
                  <a:gd name="T19" fmla="*/ 3181 h 69"/>
                  <a:gd name="T20" fmla="+- 0 26747 26743"/>
                  <a:gd name="T21" fmla="*/ T20 w 24"/>
                  <a:gd name="T22" fmla="+- 0 3181 3156"/>
                  <a:gd name="T23" fmla="*/ 3181 h 69"/>
                  <a:gd name="T24" fmla="+- 0 26747 26743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3" name="Group 2140"/>
            <p:cNvGrpSpPr>
              <a:grpSpLocks/>
            </p:cNvGrpSpPr>
            <p:nvPr/>
          </p:nvGrpSpPr>
          <p:grpSpPr bwMode="auto">
            <a:xfrm>
              <a:off x="26858" y="3156"/>
              <a:ext cx="24" cy="69"/>
              <a:chOff x="26858" y="3156"/>
              <a:chExt cx="24" cy="69"/>
            </a:xfrm>
          </p:grpSpPr>
          <p:sp>
            <p:nvSpPr>
              <p:cNvPr id="7209" name="Freeform 2141"/>
              <p:cNvSpPr>
                <a:spLocks/>
              </p:cNvSpPr>
              <p:nvPr/>
            </p:nvSpPr>
            <p:spPr bwMode="auto">
              <a:xfrm>
                <a:off x="26858" y="3156"/>
                <a:ext cx="24" cy="69"/>
              </a:xfrm>
              <a:custGeom>
                <a:avLst/>
                <a:gdLst>
                  <a:gd name="T0" fmla="+- 0 26863 26858"/>
                  <a:gd name="T1" fmla="*/ T0 w 24"/>
                  <a:gd name="T2" fmla="+- 0 3156 3156"/>
                  <a:gd name="T3" fmla="*/ 3156 h 69"/>
                  <a:gd name="T4" fmla="+- 0 26858 26858"/>
                  <a:gd name="T5" fmla="*/ T4 w 24"/>
                  <a:gd name="T6" fmla="+- 0 3156 3156"/>
                  <a:gd name="T7" fmla="*/ 3156 h 69"/>
                  <a:gd name="T8" fmla="+- 0 26858 26858"/>
                  <a:gd name="T9" fmla="*/ T8 w 24"/>
                  <a:gd name="T10" fmla="+- 0 3224 3156"/>
                  <a:gd name="T11" fmla="*/ 3224 h 69"/>
                  <a:gd name="T12" fmla="+- 0 26863 26858"/>
                  <a:gd name="T13" fmla="*/ T12 w 24"/>
                  <a:gd name="T14" fmla="+- 0 3224 3156"/>
                  <a:gd name="T15" fmla="*/ 3224 h 69"/>
                  <a:gd name="T16" fmla="+- 0 26882 26858"/>
                  <a:gd name="T17" fmla="*/ T16 w 24"/>
                  <a:gd name="T18" fmla="+- 0 3181 3156"/>
                  <a:gd name="T19" fmla="*/ 3181 h 69"/>
                  <a:gd name="T20" fmla="+- 0 26863 26858"/>
                  <a:gd name="T21" fmla="*/ T20 w 24"/>
                  <a:gd name="T22" fmla="+- 0 3181 3156"/>
                  <a:gd name="T23" fmla="*/ 3181 h 69"/>
                  <a:gd name="T24" fmla="+- 0 26863 26858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4" name="Group 2138"/>
            <p:cNvGrpSpPr>
              <a:grpSpLocks/>
            </p:cNvGrpSpPr>
            <p:nvPr/>
          </p:nvGrpSpPr>
          <p:grpSpPr bwMode="auto">
            <a:xfrm>
              <a:off x="26781" y="3156"/>
              <a:ext cx="24" cy="69"/>
              <a:chOff x="26781" y="3156"/>
              <a:chExt cx="24" cy="69"/>
            </a:xfrm>
          </p:grpSpPr>
          <p:sp>
            <p:nvSpPr>
              <p:cNvPr id="7208" name="Freeform 2139"/>
              <p:cNvSpPr>
                <a:spLocks/>
              </p:cNvSpPr>
              <p:nvPr/>
            </p:nvSpPr>
            <p:spPr bwMode="auto">
              <a:xfrm>
                <a:off x="26781" y="3156"/>
                <a:ext cx="24" cy="69"/>
              </a:xfrm>
              <a:custGeom>
                <a:avLst/>
                <a:gdLst>
                  <a:gd name="T0" fmla="+- 0 26786 26781"/>
                  <a:gd name="T1" fmla="*/ T0 w 24"/>
                  <a:gd name="T2" fmla="+- 0 3156 3156"/>
                  <a:gd name="T3" fmla="*/ 3156 h 69"/>
                  <a:gd name="T4" fmla="+- 0 26781 26781"/>
                  <a:gd name="T5" fmla="*/ T4 w 24"/>
                  <a:gd name="T6" fmla="+- 0 3156 3156"/>
                  <a:gd name="T7" fmla="*/ 3156 h 69"/>
                  <a:gd name="T8" fmla="+- 0 26781 26781"/>
                  <a:gd name="T9" fmla="*/ T8 w 24"/>
                  <a:gd name="T10" fmla="+- 0 3224 3156"/>
                  <a:gd name="T11" fmla="*/ 3224 h 69"/>
                  <a:gd name="T12" fmla="+- 0 26786 26781"/>
                  <a:gd name="T13" fmla="*/ T12 w 24"/>
                  <a:gd name="T14" fmla="+- 0 3224 3156"/>
                  <a:gd name="T15" fmla="*/ 3224 h 69"/>
                  <a:gd name="T16" fmla="+- 0 26805 26781"/>
                  <a:gd name="T17" fmla="*/ T16 w 24"/>
                  <a:gd name="T18" fmla="+- 0 3181 3156"/>
                  <a:gd name="T19" fmla="*/ 3181 h 69"/>
                  <a:gd name="T20" fmla="+- 0 26786 26781"/>
                  <a:gd name="T21" fmla="*/ T20 w 24"/>
                  <a:gd name="T22" fmla="+- 0 3181 3156"/>
                  <a:gd name="T23" fmla="*/ 3181 h 69"/>
                  <a:gd name="T24" fmla="+- 0 26786 26781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5" name="Group 2136"/>
            <p:cNvGrpSpPr>
              <a:grpSpLocks/>
            </p:cNvGrpSpPr>
            <p:nvPr/>
          </p:nvGrpSpPr>
          <p:grpSpPr bwMode="auto">
            <a:xfrm>
              <a:off x="26896" y="3156"/>
              <a:ext cx="24" cy="69"/>
              <a:chOff x="26896" y="3156"/>
              <a:chExt cx="24" cy="69"/>
            </a:xfrm>
          </p:grpSpPr>
          <p:sp>
            <p:nvSpPr>
              <p:cNvPr id="7207" name="Freeform 2137"/>
              <p:cNvSpPr>
                <a:spLocks/>
              </p:cNvSpPr>
              <p:nvPr/>
            </p:nvSpPr>
            <p:spPr bwMode="auto">
              <a:xfrm>
                <a:off x="26896" y="3156"/>
                <a:ext cx="24" cy="69"/>
              </a:xfrm>
              <a:custGeom>
                <a:avLst/>
                <a:gdLst>
                  <a:gd name="T0" fmla="+- 0 26901 26896"/>
                  <a:gd name="T1" fmla="*/ T0 w 24"/>
                  <a:gd name="T2" fmla="+- 0 3156 3156"/>
                  <a:gd name="T3" fmla="*/ 3156 h 69"/>
                  <a:gd name="T4" fmla="+- 0 26896 26896"/>
                  <a:gd name="T5" fmla="*/ T4 w 24"/>
                  <a:gd name="T6" fmla="+- 0 3156 3156"/>
                  <a:gd name="T7" fmla="*/ 3156 h 69"/>
                  <a:gd name="T8" fmla="+- 0 26896 26896"/>
                  <a:gd name="T9" fmla="*/ T8 w 24"/>
                  <a:gd name="T10" fmla="+- 0 3224 3156"/>
                  <a:gd name="T11" fmla="*/ 3224 h 69"/>
                  <a:gd name="T12" fmla="+- 0 26901 26896"/>
                  <a:gd name="T13" fmla="*/ T12 w 24"/>
                  <a:gd name="T14" fmla="+- 0 3224 3156"/>
                  <a:gd name="T15" fmla="*/ 3224 h 69"/>
                  <a:gd name="T16" fmla="+- 0 26920 26896"/>
                  <a:gd name="T17" fmla="*/ T16 w 24"/>
                  <a:gd name="T18" fmla="+- 0 3181 3156"/>
                  <a:gd name="T19" fmla="*/ 3181 h 69"/>
                  <a:gd name="T20" fmla="+- 0 26901 26896"/>
                  <a:gd name="T21" fmla="*/ T20 w 24"/>
                  <a:gd name="T22" fmla="+- 0 3181 3156"/>
                  <a:gd name="T23" fmla="*/ 3181 h 69"/>
                  <a:gd name="T24" fmla="+- 0 26901 26896"/>
                  <a:gd name="T25" fmla="*/ T24 w 24"/>
                  <a:gd name="T26" fmla="+- 0 3156 3156"/>
                  <a:gd name="T27" fmla="*/ 3156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6" name="Group 2134"/>
            <p:cNvGrpSpPr>
              <a:grpSpLocks/>
            </p:cNvGrpSpPr>
            <p:nvPr/>
          </p:nvGrpSpPr>
          <p:grpSpPr bwMode="auto">
            <a:xfrm>
              <a:off x="26978" y="3474"/>
              <a:ext cx="68" cy="24"/>
              <a:chOff x="26978" y="3474"/>
              <a:chExt cx="68" cy="24"/>
            </a:xfrm>
          </p:grpSpPr>
          <p:sp>
            <p:nvSpPr>
              <p:cNvPr id="7206" name="Freeform 2135"/>
              <p:cNvSpPr>
                <a:spLocks/>
              </p:cNvSpPr>
              <p:nvPr/>
            </p:nvSpPr>
            <p:spPr bwMode="auto">
              <a:xfrm>
                <a:off x="26978" y="3474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474 3474"/>
                  <a:gd name="T3" fmla="*/ 3474 h 24"/>
                  <a:gd name="T4" fmla="+- 0 26978 26978"/>
                  <a:gd name="T5" fmla="*/ T4 w 68"/>
                  <a:gd name="T6" fmla="+- 0 3493 3474"/>
                  <a:gd name="T7" fmla="*/ 3493 h 24"/>
                  <a:gd name="T8" fmla="+- 0 26978 26978"/>
                  <a:gd name="T9" fmla="*/ T8 w 68"/>
                  <a:gd name="T10" fmla="+- 0 3498 3474"/>
                  <a:gd name="T11" fmla="*/ 3498 h 24"/>
                  <a:gd name="T12" fmla="+- 0 27046 26978"/>
                  <a:gd name="T13" fmla="*/ T12 w 68"/>
                  <a:gd name="T14" fmla="+- 0 3498 3474"/>
                  <a:gd name="T15" fmla="*/ 3498 h 24"/>
                  <a:gd name="T16" fmla="+- 0 27046 26978"/>
                  <a:gd name="T17" fmla="*/ T16 w 68"/>
                  <a:gd name="T18" fmla="+- 0 3493 3474"/>
                  <a:gd name="T19" fmla="*/ 3493 h 24"/>
                  <a:gd name="T20" fmla="+- 0 27020 26978"/>
                  <a:gd name="T21" fmla="*/ T20 w 68"/>
                  <a:gd name="T22" fmla="+- 0 3493 3474"/>
                  <a:gd name="T23" fmla="*/ 3493 h 24"/>
                  <a:gd name="T24" fmla="+- 0 27020 26978"/>
                  <a:gd name="T25" fmla="*/ T24 w 68"/>
                  <a:gd name="T26" fmla="+- 0 3474 3474"/>
                  <a:gd name="T27" fmla="*/ 347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7" name="Group 2132"/>
            <p:cNvGrpSpPr>
              <a:grpSpLocks/>
            </p:cNvGrpSpPr>
            <p:nvPr/>
          </p:nvGrpSpPr>
          <p:grpSpPr bwMode="auto">
            <a:xfrm>
              <a:off x="26978" y="3244"/>
              <a:ext cx="68" cy="24"/>
              <a:chOff x="26978" y="3244"/>
              <a:chExt cx="68" cy="24"/>
            </a:xfrm>
          </p:grpSpPr>
          <p:sp>
            <p:nvSpPr>
              <p:cNvPr id="7205" name="Freeform 2133"/>
              <p:cNvSpPr>
                <a:spLocks/>
              </p:cNvSpPr>
              <p:nvPr/>
            </p:nvSpPr>
            <p:spPr bwMode="auto">
              <a:xfrm>
                <a:off x="26978" y="3244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244 3244"/>
                  <a:gd name="T3" fmla="*/ 3244 h 24"/>
                  <a:gd name="T4" fmla="+- 0 26978 26978"/>
                  <a:gd name="T5" fmla="*/ T4 w 68"/>
                  <a:gd name="T6" fmla="+- 0 3263 3244"/>
                  <a:gd name="T7" fmla="*/ 3263 h 24"/>
                  <a:gd name="T8" fmla="+- 0 26978 26978"/>
                  <a:gd name="T9" fmla="*/ T8 w 68"/>
                  <a:gd name="T10" fmla="+- 0 3268 3244"/>
                  <a:gd name="T11" fmla="*/ 3268 h 24"/>
                  <a:gd name="T12" fmla="+- 0 27046 26978"/>
                  <a:gd name="T13" fmla="*/ T12 w 68"/>
                  <a:gd name="T14" fmla="+- 0 3268 3244"/>
                  <a:gd name="T15" fmla="*/ 3268 h 24"/>
                  <a:gd name="T16" fmla="+- 0 27046 26978"/>
                  <a:gd name="T17" fmla="*/ T16 w 68"/>
                  <a:gd name="T18" fmla="+- 0 3263 3244"/>
                  <a:gd name="T19" fmla="*/ 3263 h 24"/>
                  <a:gd name="T20" fmla="+- 0 27020 26978"/>
                  <a:gd name="T21" fmla="*/ T20 w 68"/>
                  <a:gd name="T22" fmla="+- 0 3263 3244"/>
                  <a:gd name="T23" fmla="*/ 3263 h 24"/>
                  <a:gd name="T24" fmla="+- 0 27020 26978"/>
                  <a:gd name="T25" fmla="*/ T24 w 68"/>
                  <a:gd name="T26" fmla="+- 0 3244 3244"/>
                  <a:gd name="T27" fmla="*/ 324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8" name="Group 2130"/>
            <p:cNvGrpSpPr>
              <a:grpSpLocks/>
            </p:cNvGrpSpPr>
            <p:nvPr/>
          </p:nvGrpSpPr>
          <p:grpSpPr bwMode="auto">
            <a:xfrm>
              <a:off x="26978" y="3358"/>
              <a:ext cx="68" cy="24"/>
              <a:chOff x="26978" y="3358"/>
              <a:chExt cx="68" cy="24"/>
            </a:xfrm>
          </p:grpSpPr>
          <p:sp>
            <p:nvSpPr>
              <p:cNvPr id="7204" name="Freeform 2131"/>
              <p:cNvSpPr>
                <a:spLocks/>
              </p:cNvSpPr>
              <p:nvPr/>
            </p:nvSpPr>
            <p:spPr bwMode="auto">
              <a:xfrm>
                <a:off x="26978" y="3358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358 3358"/>
                  <a:gd name="T3" fmla="*/ 3358 h 24"/>
                  <a:gd name="T4" fmla="+- 0 26978 26978"/>
                  <a:gd name="T5" fmla="*/ T4 w 68"/>
                  <a:gd name="T6" fmla="+- 0 3378 3358"/>
                  <a:gd name="T7" fmla="*/ 3378 h 24"/>
                  <a:gd name="T8" fmla="+- 0 26978 26978"/>
                  <a:gd name="T9" fmla="*/ T8 w 68"/>
                  <a:gd name="T10" fmla="+- 0 3382 3358"/>
                  <a:gd name="T11" fmla="*/ 3382 h 24"/>
                  <a:gd name="T12" fmla="+- 0 27046 26978"/>
                  <a:gd name="T13" fmla="*/ T12 w 68"/>
                  <a:gd name="T14" fmla="+- 0 3382 3358"/>
                  <a:gd name="T15" fmla="*/ 3382 h 24"/>
                  <a:gd name="T16" fmla="+- 0 27046 26978"/>
                  <a:gd name="T17" fmla="*/ T16 w 68"/>
                  <a:gd name="T18" fmla="+- 0 3378 3358"/>
                  <a:gd name="T19" fmla="*/ 3378 h 24"/>
                  <a:gd name="T20" fmla="+- 0 27020 26978"/>
                  <a:gd name="T21" fmla="*/ T20 w 68"/>
                  <a:gd name="T22" fmla="+- 0 3378 3358"/>
                  <a:gd name="T23" fmla="*/ 3378 h 24"/>
                  <a:gd name="T24" fmla="+- 0 27020 26978"/>
                  <a:gd name="T25" fmla="*/ T24 w 68"/>
                  <a:gd name="T26" fmla="+- 0 3358 3358"/>
                  <a:gd name="T27" fmla="*/ 335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2" y="2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49" name="Group 2128"/>
            <p:cNvGrpSpPr>
              <a:grpSpLocks/>
            </p:cNvGrpSpPr>
            <p:nvPr/>
          </p:nvGrpSpPr>
          <p:grpSpPr bwMode="auto">
            <a:xfrm>
              <a:off x="26978" y="3435"/>
              <a:ext cx="68" cy="24"/>
              <a:chOff x="26978" y="3435"/>
              <a:chExt cx="68" cy="24"/>
            </a:xfrm>
          </p:grpSpPr>
          <p:sp>
            <p:nvSpPr>
              <p:cNvPr id="7203" name="Freeform 2129"/>
              <p:cNvSpPr>
                <a:spLocks/>
              </p:cNvSpPr>
              <p:nvPr/>
            </p:nvSpPr>
            <p:spPr bwMode="auto">
              <a:xfrm>
                <a:off x="26978" y="3435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435 3435"/>
                  <a:gd name="T3" fmla="*/ 3435 h 24"/>
                  <a:gd name="T4" fmla="+- 0 26978 26978"/>
                  <a:gd name="T5" fmla="*/ T4 w 68"/>
                  <a:gd name="T6" fmla="+- 0 3455 3435"/>
                  <a:gd name="T7" fmla="*/ 3455 h 24"/>
                  <a:gd name="T8" fmla="+- 0 26978 26978"/>
                  <a:gd name="T9" fmla="*/ T8 w 68"/>
                  <a:gd name="T10" fmla="+- 0 3459 3435"/>
                  <a:gd name="T11" fmla="*/ 3459 h 24"/>
                  <a:gd name="T12" fmla="+- 0 27046 26978"/>
                  <a:gd name="T13" fmla="*/ T12 w 68"/>
                  <a:gd name="T14" fmla="+- 0 3459 3435"/>
                  <a:gd name="T15" fmla="*/ 3459 h 24"/>
                  <a:gd name="T16" fmla="+- 0 27046 26978"/>
                  <a:gd name="T17" fmla="*/ T16 w 68"/>
                  <a:gd name="T18" fmla="+- 0 3455 3435"/>
                  <a:gd name="T19" fmla="*/ 3455 h 24"/>
                  <a:gd name="T20" fmla="+- 0 27020 26978"/>
                  <a:gd name="T21" fmla="*/ T20 w 68"/>
                  <a:gd name="T22" fmla="+- 0 3455 3435"/>
                  <a:gd name="T23" fmla="*/ 3455 h 24"/>
                  <a:gd name="T24" fmla="+- 0 27020 26978"/>
                  <a:gd name="T25" fmla="*/ T24 w 68"/>
                  <a:gd name="T26" fmla="+- 0 3435 3435"/>
                  <a:gd name="T27" fmla="*/ 343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2" y="2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0" name="Group 2126"/>
            <p:cNvGrpSpPr>
              <a:grpSpLocks/>
            </p:cNvGrpSpPr>
            <p:nvPr/>
          </p:nvGrpSpPr>
          <p:grpSpPr bwMode="auto">
            <a:xfrm>
              <a:off x="26978" y="3320"/>
              <a:ext cx="68" cy="24"/>
              <a:chOff x="26978" y="3320"/>
              <a:chExt cx="68" cy="24"/>
            </a:xfrm>
          </p:grpSpPr>
          <p:sp>
            <p:nvSpPr>
              <p:cNvPr id="7202" name="Freeform 2127"/>
              <p:cNvSpPr>
                <a:spLocks/>
              </p:cNvSpPr>
              <p:nvPr/>
            </p:nvSpPr>
            <p:spPr bwMode="auto">
              <a:xfrm>
                <a:off x="26978" y="3320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320 3320"/>
                  <a:gd name="T3" fmla="*/ 3320 h 24"/>
                  <a:gd name="T4" fmla="+- 0 26978 26978"/>
                  <a:gd name="T5" fmla="*/ T4 w 68"/>
                  <a:gd name="T6" fmla="+- 0 3339 3320"/>
                  <a:gd name="T7" fmla="*/ 3339 h 24"/>
                  <a:gd name="T8" fmla="+- 0 26978 26978"/>
                  <a:gd name="T9" fmla="*/ T8 w 68"/>
                  <a:gd name="T10" fmla="+- 0 3344 3320"/>
                  <a:gd name="T11" fmla="*/ 3344 h 24"/>
                  <a:gd name="T12" fmla="+- 0 27046 26978"/>
                  <a:gd name="T13" fmla="*/ T12 w 68"/>
                  <a:gd name="T14" fmla="+- 0 3344 3320"/>
                  <a:gd name="T15" fmla="*/ 3344 h 24"/>
                  <a:gd name="T16" fmla="+- 0 27046 26978"/>
                  <a:gd name="T17" fmla="*/ T16 w 68"/>
                  <a:gd name="T18" fmla="+- 0 3339 3320"/>
                  <a:gd name="T19" fmla="*/ 3339 h 24"/>
                  <a:gd name="T20" fmla="+- 0 27020 26978"/>
                  <a:gd name="T21" fmla="*/ T20 w 68"/>
                  <a:gd name="T22" fmla="+- 0 3339 3320"/>
                  <a:gd name="T23" fmla="*/ 3339 h 24"/>
                  <a:gd name="T24" fmla="+- 0 27020 26978"/>
                  <a:gd name="T25" fmla="*/ T24 w 68"/>
                  <a:gd name="T26" fmla="+- 0 3320 3320"/>
                  <a:gd name="T27" fmla="*/ 3320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1" name="Group 2124"/>
            <p:cNvGrpSpPr>
              <a:grpSpLocks/>
            </p:cNvGrpSpPr>
            <p:nvPr/>
          </p:nvGrpSpPr>
          <p:grpSpPr bwMode="auto">
            <a:xfrm>
              <a:off x="26978" y="3397"/>
              <a:ext cx="68" cy="24"/>
              <a:chOff x="26978" y="3397"/>
              <a:chExt cx="68" cy="24"/>
            </a:xfrm>
          </p:grpSpPr>
          <p:sp>
            <p:nvSpPr>
              <p:cNvPr id="7201" name="Freeform 2125"/>
              <p:cNvSpPr>
                <a:spLocks/>
              </p:cNvSpPr>
              <p:nvPr/>
            </p:nvSpPr>
            <p:spPr bwMode="auto">
              <a:xfrm>
                <a:off x="26978" y="3397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397 3397"/>
                  <a:gd name="T3" fmla="*/ 3397 h 24"/>
                  <a:gd name="T4" fmla="+- 0 26978 26978"/>
                  <a:gd name="T5" fmla="*/ T4 w 68"/>
                  <a:gd name="T6" fmla="+- 0 3416 3397"/>
                  <a:gd name="T7" fmla="*/ 3416 h 24"/>
                  <a:gd name="T8" fmla="+- 0 26978 26978"/>
                  <a:gd name="T9" fmla="*/ T8 w 68"/>
                  <a:gd name="T10" fmla="+- 0 3421 3397"/>
                  <a:gd name="T11" fmla="*/ 3421 h 24"/>
                  <a:gd name="T12" fmla="+- 0 27046 26978"/>
                  <a:gd name="T13" fmla="*/ T12 w 68"/>
                  <a:gd name="T14" fmla="+- 0 3421 3397"/>
                  <a:gd name="T15" fmla="*/ 3421 h 24"/>
                  <a:gd name="T16" fmla="+- 0 27046 26978"/>
                  <a:gd name="T17" fmla="*/ T16 w 68"/>
                  <a:gd name="T18" fmla="+- 0 3416 3397"/>
                  <a:gd name="T19" fmla="*/ 3416 h 24"/>
                  <a:gd name="T20" fmla="+- 0 27020 26978"/>
                  <a:gd name="T21" fmla="*/ T20 w 68"/>
                  <a:gd name="T22" fmla="+- 0 3416 3397"/>
                  <a:gd name="T23" fmla="*/ 3416 h 24"/>
                  <a:gd name="T24" fmla="+- 0 27020 26978"/>
                  <a:gd name="T25" fmla="*/ T24 w 68"/>
                  <a:gd name="T26" fmla="+- 0 3397 3397"/>
                  <a:gd name="T27" fmla="*/ 339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2" name="Group 2122"/>
            <p:cNvGrpSpPr>
              <a:grpSpLocks/>
            </p:cNvGrpSpPr>
            <p:nvPr/>
          </p:nvGrpSpPr>
          <p:grpSpPr bwMode="auto">
            <a:xfrm>
              <a:off x="26978" y="3282"/>
              <a:ext cx="68" cy="24"/>
              <a:chOff x="26978" y="3282"/>
              <a:chExt cx="68" cy="24"/>
            </a:xfrm>
          </p:grpSpPr>
          <p:sp>
            <p:nvSpPr>
              <p:cNvPr id="7200" name="Freeform 2123"/>
              <p:cNvSpPr>
                <a:spLocks/>
              </p:cNvSpPr>
              <p:nvPr/>
            </p:nvSpPr>
            <p:spPr bwMode="auto">
              <a:xfrm>
                <a:off x="26978" y="3282"/>
                <a:ext cx="68" cy="24"/>
              </a:xfrm>
              <a:custGeom>
                <a:avLst/>
                <a:gdLst>
                  <a:gd name="T0" fmla="+- 0 27020 26978"/>
                  <a:gd name="T1" fmla="*/ T0 w 68"/>
                  <a:gd name="T2" fmla="+- 0 3282 3282"/>
                  <a:gd name="T3" fmla="*/ 3282 h 24"/>
                  <a:gd name="T4" fmla="+- 0 26978 26978"/>
                  <a:gd name="T5" fmla="*/ T4 w 68"/>
                  <a:gd name="T6" fmla="+- 0 3301 3282"/>
                  <a:gd name="T7" fmla="*/ 3301 h 24"/>
                  <a:gd name="T8" fmla="+- 0 26978 26978"/>
                  <a:gd name="T9" fmla="*/ T8 w 68"/>
                  <a:gd name="T10" fmla="+- 0 3306 3282"/>
                  <a:gd name="T11" fmla="*/ 3306 h 24"/>
                  <a:gd name="T12" fmla="+- 0 27046 26978"/>
                  <a:gd name="T13" fmla="*/ T12 w 68"/>
                  <a:gd name="T14" fmla="+- 0 3306 3282"/>
                  <a:gd name="T15" fmla="*/ 3306 h 24"/>
                  <a:gd name="T16" fmla="+- 0 27046 26978"/>
                  <a:gd name="T17" fmla="*/ T16 w 68"/>
                  <a:gd name="T18" fmla="+- 0 3301 3282"/>
                  <a:gd name="T19" fmla="*/ 3301 h 24"/>
                  <a:gd name="T20" fmla="+- 0 27020 26978"/>
                  <a:gd name="T21" fmla="*/ T20 w 68"/>
                  <a:gd name="T22" fmla="+- 0 3301 3282"/>
                  <a:gd name="T23" fmla="*/ 3301 h 24"/>
                  <a:gd name="T24" fmla="+- 0 27020 26978"/>
                  <a:gd name="T25" fmla="*/ T24 w 68"/>
                  <a:gd name="T26" fmla="+- 0 3282 3282"/>
                  <a:gd name="T27" fmla="*/ 328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2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3" name="Group 2120"/>
            <p:cNvGrpSpPr>
              <a:grpSpLocks/>
            </p:cNvGrpSpPr>
            <p:nvPr/>
          </p:nvGrpSpPr>
          <p:grpSpPr bwMode="auto">
            <a:xfrm>
              <a:off x="26704" y="3535"/>
              <a:ext cx="1968" cy="2"/>
              <a:chOff x="26704" y="3535"/>
              <a:chExt cx="1968" cy="2"/>
            </a:xfrm>
          </p:grpSpPr>
          <p:sp>
            <p:nvSpPr>
              <p:cNvPr id="7199" name="Freeform 2121"/>
              <p:cNvSpPr>
                <a:spLocks/>
              </p:cNvSpPr>
              <p:nvPr/>
            </p:nvSpPr>
            <p:spPr bwMode="auto">
              <a:xfrm>
                <a:off x="26704" y="3535"/>
                <a:ext cx="1968" cy="2"/>
              </a:xfrm>
              <a:custGeom>
                <a:avLst/>
                <a:gdLst>
                  <a:gd name="T0" fmla="+- 0 26704 26704"/>
                  <a:gd name="T1" fmla="*/ T0 w 1968"/>
                  <a:gd name="T2" fmla="+- 0 28672 26704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78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4" name="Group 2116"/>
            <p:cNvGrpSpPr>
              <a:grpSpLocks/>
            </p:cNvGrpSpPr>
            <p:nvPr/>
          </p:nvGrpSpPr>
          <p:grpSpPr bwMode="auto">
            <a:xfrm>
              <a:off x="27157" y="3244"/>
              <a:ext cx="185" cy="252"/>
              <a:chOff x="27157" y="3244"/>
              <a:chExt cx="185" cy="252"/>
            </a:xfrm>
          </p:grpSpPr>
          <p:sp>
            <p:nvSpPr>
              <p:cNvPr id="7196" name="Freeform 2119"/>
              <p:cNvSpPr>
                <a:spLocks/>
              </p:cNvSpPr>
              <p:nvPr/>
            </p:nvSpPr>
            <p:spPr bwMode="auto">
              <a:xfrm>
                <a:off x="27157" y="3244"/>
                <a:ext cx="185" cy="252"/>
              </a:xfrm>
              <a:custGeom>
                <a:avLst/>
                <a:gdLst>
                  <a:gd name="T0" fmla="+- 0 27187 27157"/>
                  <a:gd name="T1" fmla="*/ T0 w 185"/>
                  <a:gd name="T2" fmla="+- 0 3244 3244"/>
                  <a:gd name="T3" fmla="*/ 3244 h 252"/>
                  <a:gd name="T4" fmla="+- 0 27178 27157"/>
                  <a:gd name="T5" fmla="*/ T4 w 185"/>
                  <a:gd name="T6" fmla="+- 0 3244 3244"/>
                  <a:gd name="T7" fmla="*/ 3244 h 252"/>
                  <a:gd name="T8" fmla="+- 0 27173 27157"/>
                  <a:gd name="T9" fmla="*/ T8 w 185"/>
                  <a:gd name="T10" fmla="+- 0 3244 3244"/>
                  <a:gd name="T11" fmla="*/ 3244 h 252"/>
                  <a:gd name="T12" fmla="+- 0 27158 27157"/>
                  <a:gd name="T13" fmla="*/ T12 w 185"/>
                  <a:gd name="T14" fmla="+- 0 3248 3244"/>
                  <a:gd name="T15" fmla="*/ 3248 h 252"/>
                  <a:gd name="T16" fmla="+- 0 27157 27157"/>
                  <a:gd name="T17" fmla="*/ T16 w 185"/>
                  <a:gd name="T18" fmla="+- 0 3249 3244"/>
                  <a:gd name="T19" fmla="*/ 3249 h 252"/>
                  <a:gd name="T20" fmla="+- 0 27157 27157"/>
                  <a:gd name="T21" fmla="*/ T20 w 185"/>
                  <a:gd name="T22" fmla="+- 0 3250 3244"/>
                  <a:gd name="T23" fmla="*/ 3250 h 252"/>
                  <a:gd name="T24" fmla="+- 0 27157 27157"/>
                  <a:gd name="T25" fmla="*/ T24 w 185"/>
                  <a:gd name="T26" fmla="+- 0 3489 3244"/>
                  <a:gd name="T27" fmla="*/ 3489 h 252"/>
                  <a:gd name="T28" fmla="+- 0 27157 27157"/>
                  <a:gd name="T29" fmla="*/ T28 w 185"/>
                  <a:gd name="T30" fmla="+- 0 3490 3244"/>
                  <a:gd name="T31" fmla="*/ 3490 h 252"/>
                  <a:gd name="T32" fmla="+- 0 27158 27157"/>
                  <a:gd name="T33" fmla="*/ T32 w 185"/>
                  <a:gd name="T34" fmla="+- 0 3491 3244"/>
                  <a:gd name="T35" fmla="*/ 3491 h 252"/>
                  <a:gd name="T36" fmla="+- 0 27159 27157"/>
                  <a:gd name="T37" fmla="*/ T36 w 185"/>
                  <a:gd name="T38" fmla="+- 0 3492 3244"/>
                  <a:gd name="T39" fmla="*/ 3492 h 252"/>
                  <a:gd name="T40" fmla="+- 0 27178 27157"/>
                  <a:gd name="T41" fmla="*/ T40 w 185"/>
                  <a:gd name="T42" fmla="+- 0 3495 3244"/>
                  <a:gd name="T43" fmla="*/ 3495 h 252"/>
                  <a:gd name="T44" fmla="+- 0 27187 27157"/>
                  <a:gd name="T45" fmla="*/ T44 w 185"/>
                  <a:gd name="T46" fmla="+- 0 3495 3244"/>
                  <a:gd name="T47" fmla="*/ 3495 h 252"/>
                  <a:gd name="T48" fmla="+- 0 27208 27157"/>
                  <a:gd name="T49" fmla="*/ T48 w 185"/>
                  <a:gd name="T50" fmla="+- 0 3489 3244"/>
                  <a:gd name="T51" fmla="*/ 3489 h 252"/>
                  <a:gd name="T52" fmla="+- 0 27208 27157"/>
                  <a:gd name="T53" fmla="*/ T52 w 185"/>
                  <a:gd name="T54" fmla="+- 0 3387 3244"/>
                  <a:gd name="T55" fmla="*/ 3387 h 252"/>
                  <a:gd name="T56" fmla="+- 0 27301 27157"/>
                  <a:gd name="T57" fmla="*/ T56 w 185"/>
                  <a:gd name="T58" fmla="+- 0 3387 3244"/>
                  <a:gd name="T59" fmla="*/ 3387 h 252"/>
                  <a:gd name="T60" fmla="+- 0 27270 27157"/>
                  <a:gd name="T61" fmla="*/ T60 w 185"/>
                  <a:gd name="T62" fmla="+- 0 3364 3244"/>
                  <a:gd name="T63" fmla="*/ 3364 h 252"/>
                  <a:gd name="T64" fmla="+- 0 27296 27157"/>
                  <a:gd name="T65" fmla="*/ T64 w 185"/>
                  <a:gd name="T66" fmla="+- 0 3345 3244"/>
                  <a:gd name="T67" fmla="*/ 3345 h 252"/>
                  <a:gd name="T68" fmla="+- 0 27208 27157"/>
                  <a:gd name="T69" fmla="*/ T68 w 185"/>
                  <a:gd name="T70" fmla="+- 0 3345 3244"/>
                  <a:gd name="T71" fmla="*/ 3345 h 252"/>
                  <a:gd name="T72" fmla="+- 0 27208 27157"/>
                  <a:gd name="T73" fmla="*/ T72 w 185"/>
                  <a:gd name="T74" fmla="+- 0 3250 3244"/>
                  <a:gd name="T75" fmla="*/ 3250 h 252"/>
                  <a:gd name="T76" fmla="+- 0 27192 27157"/>
                  <a:gd name="T77" fmla="*/ T76 w 185"/>
                  <a:gd name="T78" fmla="+- 0 3244 3244"/>
                  <a:gd name="T79" fmla="*/ 3244 h 252"/>
                  <a:gd name="T80" fmla="+- 0 27187 27157"/>
                  <a:gd name="T81" fmla="*/ T80 w 185"/>
                  <a:gd name="T82" fmla="+- 0 3244 3244"/>
                  <a:gd name="T83" fmla="*/ 324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</a:cxnLst>
                <a:rect l="0" t="0" r="r" b="b"/>
                <a:pathLst>
                  <a:path w="185" h="252">
                    <a:moveTo>
                      <a:pt x="30" y="0"/>
                    </a:moveTo>
                    <a:lnTo>
                      <a:pt x="21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45"/>
                    </a:lnTo>
                    <a:lnTo>
                      <a:pt x="0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1" y="251"/>
                    </a:lnTo>
                    <a:lnTo>
                      <a:pt x="30" y="251"/>
                    </a:lnTo>
                    <a:lnTo>
                      <a:pt x="51" y="245"/>
                    </a:lnTo>
                    <a:lnTo>
                      <a:pt x="51" y="143"/>
                    </a:lnTo>
                    <a:lnTo>
                      <a:pt x="144" y="143"/>
                    </a:lnTo>
                    <a:lnTo>
                      <a:pt x="113" y="120"/>
                    </a:lnTo>
                    <a:lnTo>
                      <a:pt x="139" y="101"/>
                    </a:lnTo>
                    <a:lnTo>
                      <a:pt x="51" y="101"/>
                    </a:lnTo>
                    <a:lnTo>
                      <a:pt x="51" y="6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97" name="Freeform 2118"/>
              <p:cNvSpPr>
                <a:spLocks/>
              </p:cNvSpPr>
              <p:nvPr/>
            </p:nvSpPr>
            <p:spPr bwMode="auto">
              <a:xfrm>
                <a:off x="27157" y="3244"/>
                <a:ext cx="185" cy="252"/>
              </a:xfrm>
              <a:custGeom>
                <a:avLst/>
                <a:gdLst>
                  <a:gd name="T0" fmla="+- 0 27301 27157"/>
                  <a:gd name="T1" fmla="*/ T0 w 185"/>
                  <a:gd name="T2" fmla="+- 0 3387 3244"/>
                  <a:gd name="T3" fmla="*/ 3387 h 252"/>
                  <a:gd name="T4" fmla="+- 0 27225 27157"/>
                  <a:gd name="T5" fmla="*/ T4 w 185"/>
                  <a:gd name="T6" fmla="+- 0 3387 3244"/>
                  <a:gd name="T7" fmla="*/ 3387 h 252"/>
                  <a:gd name="T8" fmla="+- 0 27230 27157"/>
                  <a:gd name="T9" fmla="*/ T8 w 185"/>
                  <a:gd name="T10" fmla="+- 0 3388 3244"/>
                  <a:gd name="T11" fmla="*/ 3388 h 252"/>
                  <a:gd name="T12" fmla="+- 0 27240 27157"/>
                  <a:gd name="T13" fmla="*/ T12 w 185"/>
                  <a:gd name="T14" fmla="+- 0 3391 3244"/>
                  <a:gd name="T15" fmla="*/ 3391 h 252"/>
                  <a:gd name="T16" fmla="+- 0 27267 27157"/>
                  <a:gd name="T17" fmla="*/ T16 w 185"/>
                  <a:gd name="T18" fmla="+- 0 3430 3244"/>
                  <a:gd name="T19" fmla="*/ 3430 h 252"/>
                  <a:gd name="T20" fmla="+- 0 27287 27157"/>
                  <a:gd name="T21" fmla="*/ T20 w 185"/>
                  <a:gd name="T22" fmla="+- 0 3486 3244"/>
                  <a:gd name="T23" fmla="*/ 3486 h 252"/>
                  <a:gd name="T24" fmla="+- 0 27310 27157"/>
                  <a:gd name="T25" fmla="*/ T24 w 185"/>
                  <a:gd name="T26" fmla="+- 0 3495 3244"/>
                  <a:gd name="T27" fmla="*/ 3495 h 252"/>
                  <a:gd name="T28" fmla="+- 0 27321 27157"/>
                  <a:gd name="T29" fmla="*/ T28 w 185"/>
                  <a:gd name="T30" fmla="+- 0 3495 3244"/>
                  <a:gd name="T31" fmla="*/ 3495 h 252"/>
                  <a:gd name="T32" fmla="+- 0 27342 27157"/>
                  <a:gd name="T33" fmla="*/ T32 w 185"/>
                  <a:gd name="T34" fmla="+- 0 3489 3244"/>
                  <a:gd name="T35" fmla="*/ 3489 h 252"/>
                  <a:gd name="T36" fmla="+- 0 27341 27157"/>
                  <a:gd name="T37" fmla="*/ T36 w 185"/>
                  <a:gd name="T38" fmla="+- 0 3486 3244"/>
                  <a:gd name="T39" fmla="*/ 3486 h 252"/>
                  <a:gd name="T40" fmla="+- 0 27317 27157"/>
                  <a:gd name="T41" fmla="*/ T40 w 185"/>
                  <a:gd name="T42" fmla="+- 0 3420 3244"/>
                  <a:gd name="T43" fmla="*/ 3420 h 252"/>
                  <a:gd name="T44" fmla="+- 0 27313 27157"/>
                  <a:gd name="T45" fmla="*/ T44 w 185"/>
                  <a:gd name="T46" fmla="+- 0 3411 3244"/>
                  <a:gd name="T47" fmla="*/ 3411 h 252"/>
                  <a:gd name="T48" fmla="+- 0 27310 27157"/>
                  <a:gd name="T49" fmla="*/ T48 w 185"/>
                  <a:gd name="T50" fmla="+- 0 3403 3244"/>
                  <a:gd name="T51" fmla="*/ 3403 h 252"/>
                  <a:gd name="T52" fmla="+- 0 27303 27157"/>
                  <a:gd name="T53" fmla="*/ T52 w 185"/>
                  <a:gd name="T54" fmla="+- 0 3391 3244"/>
                  <a:gd name="T55" fmla="*/ 3391 h 252"/>
                  <a:gd name="T56" fmla="+- 0 27301 27157"/>
                  <a:gd name="T57" fmla="*/ T56 w 185"/>
                  <a:gd name="T58" fmla="+- 0 3387 3244"/>
                  <a:gd name="T59" fmla="*/ 338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3"/>
                    </a:moveTo>
                    <a:lnTo>
                      <a:pt x="68" y="143"/>
                    </a:lnTo>
                    <a:lnTo>
                      <a:pt x="73" y="144"/>
                    </a:lnTo>
                    <a:lnTo>
                      <a:pt x="83" y="147"/>
                    </a:lnTo>
                    <a:lnTo>
                      <a:pt x="110" y="186"/>
                    </a:lnTo>
                    <a:lnTo>
                      <a:pt x="130" y="242"/>
                    </a:lnTo>
                    <a:lnTo>
                      <a:pt x="153" y="251"/>
                    </a:lnTo>
                    <a:lnTo>
                      <a:pt x="164" y="251"/>
                    </a:lnTo>
                    <a:lnTo>
                      <a:pt x="185" y="245"/>
                    </a:lnTo>
                    <a:lnTo>
                      <a:pt x="184" y="242"/>
                    </a:lnTo>
                    <a:lnTo>
                      <a:pt x="160" y="176"/>
                    </a:lnTo>
                    <a:lnTo>
                      <a:pt x="156" y="167"/>
                    </a:lnTo>
                    <a:lnTo>
                      <a:pt x="153" y="159"/>
                    </a:lnTo>
                    <a:lnTo>
                      <a:pt x="146" y="147"/>
                    </a:lnTo>
                    <a:lnTo>
                      <a:pt x="144" y="14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98" name="Freeform 2117"/>
              <p:cNvSpPr>
                <a:spLocks/>
              </p:cNvSpPr>
              <p:nvPr/>
            </p:nvSpPr>
            <p:spPr bwMode="auto">
              <a:xfrm>
                <a:off x="27157" y="3244"/>
                <a:ext cx="185" cy="252"/>
              </a:xfrm>
              <a:custGeom>
                <a:avLst/>
                <a:gdLst>
                  <a:gd name="T0" fmla="+- 0 27314 27157"/>
                  <a:gd name="T1" fmla="*/ T0 w 185"/>
                  <a:gd name="T2" fmla="+- 0 3244 3244"/>
                  <a:gd name="T3" fmla="*/ 3244 h 252"/>
                  <a:gd name="T4" fmla="+- 0 27303 27157"/>
                  <a:gd name="T5" fmla="*/ T4 w 185"/>
                  <a:gd name="T6" fmla="+- 0 3244 3244"/>
                  <a:gd name="T7" fmla="*/ 3244 h 252"/>
                  <a:gd name="T8" fmla="+- 0 27299 27157"/>
                  <a:gd name="T9" fmla="*/ T8 w 185"/>
                  <a:gd name="T10" fmla="+- 0 3244 3244"/>
                  <a:gd name="T11" fmla="*/ 3244 h 252"/>
                  <a:gd name="T12" fmla="+- 0 27264 27157"/>
                  <a:gd name="T13" fmla="*/ T12 w 185"/>
                  <a:gd name="T14" fmla="+- 0 3303 3244"/>
                  <a:gd name="T15" fmla="*/ 3303 h 252"/>
                  <a:gd name="T16" fmla="+- 0 27261 27157"/>
                  <a:gd name="T17" fmla="*/ T16 w 185"/>
                  <a:gd name="T18" fmla="+- 0 3311 3244"/>
                  <a:gd name="T19" fmla="*/ 3311 h 252"/>
                  <a:gd name="T20" fmla="+- 0 27225 27157"/>
                  <a:gd name="T21" fmla="*/ T20 w 185"/>
                  <a:gd name="T22" fmla="+- 0 3345 3244"/>
                  <a:gd name="T23" fmla="*/ 3345 h 252"/>
                  <a:gd name="T24" fmla="+- 0 27296 27157"/>
                  <a:gd name="T25" fmla="*/ T24 w 185"/>
                  <a:gd name="T26" fmla="+- 0 3345 3244"/>
                  <a:gd name="T27" fmla="*/ 3345 h 252"/>
                  <a:gd name="T28" fmla="+- 0 27313 27157"/>
                  <a:gd name="T29" fmla="*/ T28 w 185"/>
                  <a:gd name="T30" fmla="+- 0 3311 3244"/>
                  <a:gd name="T31" fmla="*/ 3311 h 252"/>
                  <a:gd name="T32" fmla="+- 0 27330 27157"/>
                  <a:gd name="T33" fmla="*/ T32 w 185"/>
                  <a:gd name="T34" fmla="+- 0 3267 3244"/>
                  <a:gd name="T35" fmla="*/ 3267 h 252"/>
                  <a:gd name="T36" fmla="+- 0 27331 27157"/>
                  <a:gd name="T37" fmla="*/ T36 w 185"/>
                  <a:gd name="T38" fmla="+- 0 3263 3244"/>
                  <a:gd name="T39" fmla="*/ 3263 h 252"/>
                  <a:gd name="T40" fmla="+- 0 27332 27157"/>
                  <a:gd name="T41" fmla="*/ T40 w 185"/>
                  <a:gd name="T42" fmla="+- 0 3260 3244"/>
                  <a:gd name="T43" fmla="*/ 3260 h 252"/>
                  <a:gd name="T44" fmla="+- 0 27333 27157"/>
                  <a:gd name="T45" fmla="*/ T44 w 185"/>
                  <a:gd name="T46" fmla="+- 0 3258 3244"/>
                  <a:gd name="T47" fmla="*/ 3258 h 252"/>
                  <a:gd name="T48" fmla="+- 0 27333 27157"/>
                  <a:gd name="T49" fmla="*/ T48 w 185"/>
                  <a:gd name="T50" fmla="+- 0 3255 3244"/>
                  <a:gd name="T51" fmla="*/ 3255 h 252"/>
                  <a:gd name="T52" fmla="+- 0 27333 27157"/>
                  <a:gd name="T53" fmla="*/ T52 w 185"/>
                  <a:gd name="T54" fmla="+- 0 3253 3244"/>
                  <a:gd name="T55" fmla="*/ 3253 h 252"/>
                  <a:gd name="T56" fmla="+- 0 27333 27157"/>
                  <a:gd name="T57" fmla="*/ T56 w 185"/>
                  <a:gd name="T58" fmla="+- 0 3250 3244"/>
                  <a:gd name="T59" fmla="*/ 3250 h 252"/>
                  <a:gd name="T60" fmla="+- 0 27333 27157"/>
                  <a:gd name="T61" fmla="*/ T60 w 185"/>
                  <a:gd name="T62" fmla="+- 0 3249 3244"/>
                  <a:gd name="T63" fmla="*/ 3249 h 252"/>
                  <a:gd name="T64" fmla="+- 0 27318 27157"/>
                  <a:gd name="T65" fmla="*/ T64 w 185"/>
                  <a:gd name="T66" fmla="+- 0 3244 3244"/>
                  <a:gd name="T67" fmla="*/ 3244 h 252"/>
                  <a:gd name="T68" fmla="+- 0 27314 27157"/>
                  <a:gd name="T69" fmla="*/ T68 w 185"/>
                  <a:gd name="T70" fmla="+- 0 3244 3244"/>
                  <a:gd name="T71" fmla="*/ 324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7" y="59"/>
                    </a:lnTo>
                    <a:lnTo>
                      <a:pt x="104" y="67"/>
                    </a:lnTo>
                    <a:lnTo>
                      <a:pt x="68" y="101"/>
                    </a:lnTo>
                    <a:lnTo>
                      <a:pt x="139" y="101"/>
                    </a:lnTo>
                    <a:lnTo>
                      <a:pt x="156" y="67"/>
                    </a:lnTo>
                    <a:lnTo>
                      <a:pt x="173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6" y="14"/>
                    </a:lnTo>
                    <a:lnTo>
                      <a:pt x="176" y="11"/>
                    </a:lnTo>
                    <a:lnTo>
                      <a:pt x="176" y="9"/>
                    </a:lnTo>
                    <a:lnTo>
                      <a:pt x="176" y="6"/>
                    </a:lnTo>
                    <a:lnTo>
                      <a:pt x="176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5" name="Group 2112"/>
            <p:cNvGrpSpPr>
              <a:grpSpLocks/>
            </p:cNvGrpSpPr>
            <p:nvPr/>
          </p:nvGrpSpPr>
          <p:grpSpPr bwMode="auto">
            <a:xfrm>
              <a:off x="27344" y="3244"/>
              <a:ext cx="213" cy="254"/>
              <a:chOff x="27344" y="3244"/>
              <a:chExt cx="213" cy="254"/>
            </a:xfrm>
          </p:grpSpPr>
          <p:sp>
            <p:nvSpPr>
              <p:cNvPr id="7193" name="Freeform 2115"/>
              <p:cNvSpPr>
                <a:spLocks/>
              </p:cNvSpPr>
              <p:nvPr/>
            </p:nvSpPr>
            <p:spPr bwMode="auto">
              <a:xfrm>
                <a:off x="27344" y="3244"/>
                <a:ext cx="213" cy="254"/>
              </a:xfrm>
              <a:custGeom>
                <a:avLst/>
                <a:gdLst>
                  <a:gd name="T0" fmla="+- 0 27378 27344"/>
                  <a:gd name="T1" fmla="*/ T0 w 213"/>
                  <a:gd name="T2" fmla="+- 0 3445 3244"/>
                  <a:gd name="T3" fmla="*/ 3445 h 254"/>
                  <a:gd name="T4" fmla="+- 0 27375 27344"/>
                  <a:gd name="T5" fmla="*/ T4 w 213"/>
                  <a:gd name="T6" fmla="+- 0 3445 3244"/>
                  <a:gd name="T7" fmla="*/ 3445 h 254"/>
                  <a:gd name="T8" fmla="+- 0 27373 27344"/>
                  <a:gd name="T9" fmla="*/ T8 w 213"/>
                  <a:gd name="T10" fmla="+- 0 3446 3244"/>
                  <a:gd name="T11" fmla="*/ 3446 h 254"/>
                  <a:gd name="T12" fmla="+- 0 27371 27344"/>
                  <a:gd name="T13" fmla="*/ T12 w 213"/>
                  <a:gd name="T14" fmla="+- 0 3452 3244"/>
                  <a:gd name="T15" fmla="*/ 3452 h 254"/>
                  <a:gd name="T16" fmla="+- 0 27371 27344"/>
                  <a:gd name="T17" fmla="*/ T16 w 213"/>
                  <a:gd name="T18" fmla="+- 0 3458 3244"/>
                  <a:gd name="T19" fmla="*/ 3458 h 254"/>
                  <a:gd name="T20" fmla="+- 0 27371 27344"/>
                  <a:gd name="T21" fmla="*/ T20 w 213"/>
                  <a:gd name="T22" fmla="+- 0 3470 3244"/>
                  <a:gd name="T23" fmla="*/ 3470 h 254"/>
                  <a:gd name="T24" fmla="+- 0 27371 27344"/>
                  <a:gd name="T25" fmla="*/ T24 w 213"/>
                  <a:gd name="T26" fmla="+- 0 3473 3244"/>
                  <a:gd name="T27" fmla="*/ 3473 h 254"/>
                  <a:gd name="T28" fmla="+- 0 27371 27344"/>
                  <a:gd name="T29" fmla="*/ T28 w 213"/>
                  <a:gd name="T30" fmla="+- 0 3478 3244"/>
                  <a:gd name="T31" fmla="*/ 3478 h 254"/>
                  <a:gd name="T32" fmla="+- 0 27371 27344"/>
                  <a:gd name="T33" fmla="*/ T32 w 213"/>
                  <a:gd name="T34" fmla="+- 0 3481 3244"/>
                  <a:gd name="T35" fmla="*/ 3481 h 254"/>
                  <a:gd name="T36" fmla="+- 0 27372 27344"/>
                  <a:gd name="T37" fmla="*/ T36 w 213"/>
                  <a:gd name="T38" fmla="+- 0 3482 3244"/>
                  <a:gd name="T39" fmla="*/ 3482 h 254"/>
                  <a:gd name="T40" fmla="+- 0 27372 27344"/>
                  <a:gd name="T41" fmla="*/ T40 w 213"/>
                  <a:gd name="T42" fmla="+- 0 3484 3244"/>
                  <a:gd name="T43" fmla="*/ 3484 h 254"/>
                  <a:gd name="T44" fmla="+- 0 27404 27344"/>
                  <a:gd name="T45" fmla="*/ T44 w 213"/>
                  <a:gd name="T46" fmla="+- 0 3498 3244"/>
                  <a:gd name="T47" fmla="*/ 3498 h 254"/>
                  <a:gd name="T48" fmla="+- 0 27417 27344"/>
                  <a:gd name="T49" fmla="*/ T48 w 213"/>
                  <a:gd name="T50" fmla="+- 0 3498 3244"/>
                  <a:gd name="T51" fmla="*/ 3498 h 254"/>
                  <a:gd name="T52" fmla="+- 0 27476 27344"/>
                  <a:gd name="T53" fmla="*/ T52 w 213"/>
                  <a:gd name="T54" fmla="+- 0 3453 3244"/>
                  <a:gd name="T55" fmla="*/ 3453 h 254"/>
                  <a:gd name="T56" fmla="+- 0 27399 27344"/>
                  <a:gd name="T57" fmla="*/ T56 w 213"/>
                  <a:gd name="T58" fmla="+- 0 3453 3244"/>
                  <a:gd name="T59" fmla="*/ 3453 h 254"/>
                  <a:gd name="T60" fmla="+- 0 27396 27344"/>
                  <a:gd name="T61" fmla="*/ T60 w 213"/>
                  <a:gd name="T62" fmla="+- 0 3452 3244"/>
                  <a:gd name="T63" fmla="*/ 3452 h 254"/>
                  <a:gd name="T64" fmla="+- 0 27380 27344"/>
                  <a:gd name="T65" fmla="*/ T64 w 213"/>
                  <a:gd name="T66" fmla="+- 0 3445 3244"/>
                  <a:gd name="T67" fmla="*/ 3445 h 254"/>
                  <a:gd name="T68" fmla="+- 0 27378 27344"/>
                  <a:gd name="T69" fmla="*/ T68 w 213"/>
                  <a:gd name="T70" fmla="+- 0 3445 3244"/>
                  <a:gd name="T71" fmla="*/ 3445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13" h="254">
                    <a:moveTo>
                      <a:pt x="34" y="201"/>
                    </a:moveTo>
                    <a:lnTo>
                      <a:pt x="31" y="201"/>
                    </a:lnTo>
                    <a:lnTo>
                      <a:pt x="29" y="202"/>
                    </a:lnTo>
                    <a:lnTo>
                      <a:pt x="27" y="208"/>
                    </a:lnTo>
                    <a:lnTo>
                      <a:pt x="27" y="214"/>
                    </a:lnTo>
                    <a:lnTo>
                      <a:pt x="27" y="226"/>
                    </a:lnTo>
                    <a:lnTo>
                      <a:pt x="27" y="229"/>
                    </a:lnTo>
                    <a:lnTo>
                      <a:pt x="27" y="234"/>
                    </a:lnTo>
                    <a:lnTo>
                      <a:pt x="27" y="237"/>
                    </a:lnTo>
                    <a:lnTo>
                      <a:pt x="28" y="238"/>
                    </a:lnTo>
                    <a:lnTo>
                      <a:pt x="28" y="240"/>
                    </a:lnTo>
                    <a:lnTo>
                      <a:pt x="60" y="254"/>
                    </a:lnTo>
                    <a:lnTo>
                      <a:pt x="73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8"/>
                    </a:lnTo>
                    <a:lnTo>
                      <a:pt x="36" y="201"/>
                    </a:lnTo>
                    <a:lnTo>
                      <a:pt x="34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94" name="Freeform 2114"/>
              <p:cNvSpPr>
                <a:spLocks/>
              </p:cNvSpPr>
              <p:nvPr/>
            </p:nvSpPr>
            <p:spPr bwMode="auto">
              <a:xfrm>
                <a:off x="27344" y="3244"/>
                <a:ext cx="213" cy="254"/>
              </a:xfrm>
              <a:custGeom>
                <a:avLst/>
                <a:gdLst>
                  <a:gd name="T0" fmla="+- 0 27374 27344"/>
                  <a:gd name="T1" fmla="*/ T0 w 213"/>
                  <a:gd name="T2" fmla="+- 0 3244 3244"/>
                  <a:gd name="T3" fmla="*/ 3244 h 254"/>
                  <a:gd name="T4" fmla="+- 0 27362 27344"/>
                  <a:gd name="T5" fmla="*/ T4 w 213"/>
                  <a:gd name="T6" fmla="+- 0 3244 3244"/>
                  <a:gd name="T7" fmla="*/ 3244 h 254"/>
                  <a:gd name="T8" fmla="+- 0 27357 27344"/>
                  <a:gd name="T9" fmla="*/ T8 w 213"/>
                  <a:gd name="T10" fmla="+- 0 3244 3244"/>
                  <a:gd name="T11" fmla="*/ 3244 h 254"/>
                  <a:gd name="T12" fmla="+- 0 27350 27344"/>
                  <a:gd name="T13" fmla="*/ T12 w 213"/>
                  <a:gd name="T14" fmla="+- 0 3245 3244"/>
                  <a:gd name="T15" fmla="*/ 3245 h 254"/>
                  <a:gd name="T16" fmla="+- 0 27347 27344"/>
                  <a:gd name="T17" fmla="*/ T16 w 213"/>
                  <a:gd name="T18" fmla="+- 0 3246 3244"/>
                  <a:gd name="T19" fmla="*/ 3246 h 254"/>
                  <a:gd name="T20" fmla="+- 0 27344 27344"/>
                  <a:gd name="T21" fmla="*/ T20 w 213"/>
                  <a:gd name="T22" fmla="+- 0 3249 3244"/>
                  <a:gd name="T23" fmla="*/ 3249 h 254"/>
                  <a:gd name="T24" fmla="+- 0 27344 27344"/>
                  <a:gd name="T25" fmla="*/ T24 w 213"/>
                  <a:gd name="T26" fmla="+- 0 3250 3244"/>
                  <a:gd name="T27" fmla="*/ 3250 h 254"/>
                  <a:gd name="T28" fmla="+- 0 27344 27344"/>
                  <a:gd name="T29" fmla="*/ T28 w 213"/>
                  <a:gd name="T30" fmla="+- 0 3256 3244"/>
                  <a:gd name="T31" fmla="*/ 3256 h 254"/>
                  <a:gd name="T32" fmla="+- 0 27345 27344"/>
                  <a:gd name="T33" fmla="*/ T32 w 213"/>
                  <a:gd name="T34" fmla="+- 0 3259 3244"/>
                  <a:gd name="T35" fmla="*/ 3259 h 254"/>
                  <a:gd name="T36" fmla="+- 0 27347 27344"/>
                  <a:gd name="T37" fmla="*/ T36 w 213"/>
                  <a:gd name="T38" fmla="+- 0 3263 3244"/>
                  <a:gd name="T39" fmla="*/ 3263 h 254"/>
                  <a:gd name="T40" fmla="+- 0 27429 27344"/>
                  <a:gd name="T41" fmla="*/ T40 w 213"/>
                  <a:gd name="T42" fmla="+- 0 3430 3244"/>
                  <a:gd name="T43" fmla="*/ 3430 h 254"/>
                  <a:gd name="T44" fmla="+- 0 27427 27344"/>
                  <a:gd name="T45" fmla="*/ T44 w 213"/>
                  <a:gd name="T46" fmla="+- 0 3435 3244"/>
                  <a:gd name="T47" fmla="*/ 3435 h 254"/>
                  <a:gd name="T48" fmla="+- 0 27405 27344"/>
                  <a:gd name="T49" fmla="*/ T48 w 213"/>
                  <a:gd name="T50" fmla="+- 0 3453 3244"/>
                  <a:gd name="T51" fmla="*/ 3453 h 254"/>
                  <a:gd name="T52" fmla="+- 0 27476 27344"/>
                  <a:gd name="T53" fmla="*/ T52 w 213"/>
                  <a:gd name="T54" fmla="+- 0 3453 3244"/>
                  <a:gd name="T55" fmla="*/ 3453 h 254"/>
                  <a:gd name="T56" fmla="+- 0 27476 27344"/>
                  <a:gd name="T57" fmla="*/ T56 w 213"/>
                  <a:gd name="T58" fmla="+- 0 3452 3244"/>
                  <a:gd name="T59" fmla="*/ 3452 h 254"/>
                  <a:gd name="T60" fmla="+- 0 27482 27344"/>
                  <a:gd name="T61" fmla="*/ T60 w 213"/>
                  <a:gd name="T62" fmla="+- 0 3440 3244"/>
                  <a:gd name="T63" fmla="*/ 3440 h 254"/>
                  <a:gd name="T64" fmla="+- 0 27488 27344"/>
                  <a:gd name="T65" fmla="*/ T64 w 213"/>
                  <a:gd name="T66" fmla="+- 0 3425 3244"/>
                  <a:gd name="T67" fmla="*/ 3425 h 254"/>
                  <a:gd name="T68" fmla="+- 0 27506 27344"/>
                  <a:gd name="T69" fmla="*/ T68 w 213"/>
                  <a:gd name="T70" fmla="+- 0 3380 3244"/>
                  <a:gd name="T71" fmla="*/ 3380 h 254"/>
                  <a:gd name="T72" fmla="+- 0 27456 27344"/>
                  <a:gd name="T73" fmla="*/ T72 w 213"/>
                  <a:gd name="T74" fmla="+- 0 3380 3244"/>
                  <a:gd name="T75" fmla="*/ 3380 h 254"/>
                  <a:gd name="T76" fmla="+- 0 27453 27344"/>
                  <a:gd name="T77" fmla="*/ T76 w 213"/>
                  <a:gd name="T78" fmla="+- 0 3371 3244"/>
                  <a:gd name="T79" fmla="*/ 3371 h 254"/>
                  <a:gd name="T80" fmla="+- 0 27450 27344"/>
                  <a:gd name="T81" fmla="*/ T80 w 213"/>
                  <a:gd name="T82" fmla="+- 0 3363 3244"/>
                  <a:gd name="T83" fmla="*/ 3363 h 254"/>
                  <a:gd name="T84" fmla="+- 0 27443 27344"/>
                  <a:gd name="T85" fmla="*/ T84 w 213"/>
                  <a:gd name="T86" fmla="+- 0 3347 3244"/>
                  <a:gd name="T87" fmla="*/ 3347 h 254"/>
                  <a:gd name="T88" fmla="+- 0 27439 27344"/>
                  <a:gd name="T89" fmla="*/ T88 w 213"/>
                  <a:gd name="T90" fmla="+- 0 3339 3244"/>
                  <a:gd name="T91" fmla="*/ 3339 h 254"/>
                  <a:gd name="T92" fmla="+- 0 27435 27344"/>
                  <a:gd name="T93" fmla="*/ T92 w 213"/>
                  <a:gd name="T94" fmla="+- 0 3331 3244"/>
                  <a:gd name="T95" fmla="*/ 3331 h 254"/>
                  <a:gd name="T96" fmla="+- 0 27400 27344"/>
                  <a:gd name="T97" fmla="*/ T96 w 213"/>
                  <a:gd name="T98" fmla="+- 0 3256 3244"/>
                  <a:gd name="T99" fmla="*/ 3256 h 254"/>
                  <a:gd name="T100" fmla="+- 0 27379 27344"/>
                  <a:gd name="T101" fmla="*/ T100 w 213"/>
                  <a:gd name="T102" fmla="+- 0 3244 3244"/>
                  <a:gd name="T103" fmla="*/ 3244 h 254"/>
                  <a:gd name="T104" fmla="+- 0 27374 27344"/>
                  <a:gd name="T105" fmla="*/ T104 w 213"/>
                  <a:gd name="T106" fmla="+- 0 3244 3244"/>
                  <a:gd name="T107" fmla="*/ 3244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0" y="0"/>
                    </a:moveTo>
                    <a:lnTo>
                      <a:pt x="18" y="0"/>
                    </a:lnTo>
                    <a:lnTo>
                      <a:pt x="13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85" y="186"/>
                    </a:lnTo>
                    <a:lnTo>
                      <a:pt x="83" y="191"/>
                    </a:lnTo>
                    <a:lnTo>
                      <a:pt x="61" y="209"/>
                    </a:lnTo>
                    <a:lnTo>
                      <a:pt x="132" y="209"/>
                    </a:lnTo>
                    <a:lnTo>
                      <a:pt x="132" y="208"/>
                    </a:lnTo>
                    <a:lnTo>
                      <a:pt x="138" y="196"/>
                    </a:lnTo>
                    <a:lnTo>
                      <a:pt x="144" y="181"/>
                    </a:lnTo>
                    <a:lnTo>
                      <a:pt x="162" y="136"/>
                    </a:lnTo>
                    <a:lnTo>
                      <a:pt x="112" y="136"/>
                    </a:lnTo>
                    <a:lnTo>
                      <a:pt x="109" y="127"/>
                    </a:lnTo>
                    <a:lnTo>
                      <a:pt x="106" y="119"/>
                    </a:lnTo>
                    <a:lnTo>
                      <a:pt x="99" y="103"/>
                    </a:lnTo>
                    <a:lnTo>
                      <a:pt x="95" y="95"/>
                    </a:lnTo>
                    <a:lnTo>
                      <a:pt x="91" y="87"/>
                    </a:lnTo>
                    <a:lnTo>
                      <a:pt x="56" y="12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95" name="Freeform 2113"/>
              <p:cNvSpPr>
                <a:spLocks/>
              </p:cNvSpPr>
              <p:nvPr/>
            </p:nvSpPr>
            <p:spPr bwMode="auto">
              <a:xfrm>
                <a:off x="27344" y="3244"/>
                <a:ext cx="213" cy="254"/>
              </a:xfrm>
              <a:custGeom>
                <a:avLst/>
                <a:gdLst>
                  <a:gd name="T0" fmla="+- 0 27539 27344"/>
                  <a:gd name="T1" fmla="*/ T0 w 213"/>
                  <a:gd name="T2" fmla="+- 0 3244 3244"/>
                  <a:gd name="T3" fmla="*/ 3244 h 254"/>
                  <a:gd name="T4" fmla="+- 0 27527 27344"/>
                  <a:gd name="T5" fmla="*/ T4 w 213"/>
                  <a:gd name="T6" fmla="+- 0 3244 3244"/>
                  <a:gd name="T7" fmla="*/ 3244 h 254"/>
                  <a:gd name="T8" fmla="+- 0 27522 27344"/>
                  <a:gd name="T9" fmla="*/ T8 w 213"/>
                  <a:gd name="T10" fmla="+- 0 3244 3244"/>
                  <a:gd name="T11" fmla="*/ 3244 h 254"/>
                  <a:gd name="T12" fmla="+- 0 27503 27344"/>
                  <a:gd name="T13" fmla="*/ T12 w 213"/>
                  <a:gd name="T14" fmla="+- 0 3252 3244"/>
                  <a:gd name="T15" fmla="*/ 3252 h 254"/>
                  <a:gd name="T16" fmla="+- 0 27474 27344"/>
                  <a:gd name="T17" fmla="*/ T16 w 213"/>
                  <a:gd name="T18" fmla="+- 0 3329 3244"/>
                  <a:gd name="T19" fmla="*/ 3329 h 254"/>
                  <a:gd name="T20" fmla="+- 0 27457 27344"/>
                  <a:gd name="T21" fmla="*/ T20 w 213"/>
                  <a:gd name="T22" fmla="+- 0 3380 3244"/>
                  <a:gd name="T23" fmla="*/ 3380 h 254"/>
                  <a:gd name="T24" fmla="+- 0 27506 27344"/>
                  <a:gd name="T25" fmla="*/ T24 w 213"/>
                  <a:gd name="T26" fmla="+- 0 3380 3244"/>
                  <a:gd name="T27" fmla="*/ 3380 h 254"/>
                  <a:gd name="T28" fmla="+- 0 27555 27344"/>
                  <a:gd name="T29" fmla="*/ T28 w 213"/>
                  <a:gd name="T30" fmla="+- 0 3258 3244"/>
                  <a:gd name="T31" fmla="*/ 3258 h 254"/>
                  <a:gd name="T32" fmla="+- 0 27557 27344"/>
                  <a:gd name="T33" fmla="*/ T32 w 213"/>
                  <a:gd name="T34" fmla="+- 0 3249 3244"/>
                  <a:gd name="T35" fmla="*/ 3249 h 254"/>
                  <a:gd name="T36" fmla="+- 0 27556 27344"/>
                  <a:gd name="T37" fmla="*/ T36 w 213"/>
                  <a:gd name="T38" fmla="+- 0 3248 3244"/>
                  <a:gd name="T39" fmla="*/ 3248 h 254"/>
                  <a:gd name="T40" fmla="+- 0 27553 27344"/>
                  <a:gd name="T41" fmla="*/ T40 w 213"/>
                  <a:gd name="T42" fmla="+- 0 3245 3244"/>
                  <a:gd name="T43" fmla="*/ 3245 h 254"/>
                  <a:gd name="T44" fmla="+- 0 27550 27344"/>
                  <a:gd name="T45" fmla="*/ T44 w 213"/>
                  <a:gd name="T46" fmla="+- 0 3245 3244"/>
                  <a:gd name="T47" fmla="*/ 3245 h 254"/>
                  <a:gd name="T48" fmla="+- 0 27543 27344"/>
                  <a:gd name="T49" fmla="*/ T48 w 213"/>
                  <a:gd name="T50" fmla="+- 0 3244 3244"/>
                  <a:gd name="T51" fmla="*/ 3244 h 254"/>
                  <a:gd name="T52" fmla="+- 0 27539 27344"/>
                  <a:gd name="T53" fmla="*/ T52 w 213"/>
                  <a:gd name="T54" fmla="+- 0 3244 3244"/>
                  <a:gd name="T55" fmla="*/ 3244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8" y="0"/>
                    </a:lnTo>
                    <a:lnTo>
                      <a:pt x="159" y="8"/>
                    </a:lnTo>
                    <a:lnTo>
                      <a:pt x="130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1" y="14"/>
                    </a:lnTo>
                    <a:lnTo>
                      <a:pt x="213" y="5"/>
                    </a:lnTo>
                    <a:lnTo>
                      <a:pt x="212" y="4"/>
                    </a:lnTo>
                    <a:lnTo>
                      <a:pt x="209" y="1"/>
                    </a:lnTo>
                    <a:lnTo>
                      <a:pt x="206" y="1"/>
                    </a:lnTo>
                    <a:lnTo>
                      <a:pt x="199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6" name="Group 2109"/>
            <p:cNvGrpSpPr>
              <a:grpSpLocks/>
            </p:cNvGrpSpPr>
            <p:nvPr/>
          </p:nvGrpSpPr>
          <p:grpSpPr bwMode="auto">
            <a:xfrm>
              <a:off x="27575" y="3245"/>
              <a:ext cx="171" cy="250"/>
              <a:chOff x="27575" y="3245"/>
              <a:chExt cx="171" cy="250"/>
            </a:xfrm>
          </p:grpSpPr>
          <p:sp>
            <p:nvSpPr>
              <p:cNvPr id="7191" name="Freeform 2111"/>
              <p:cNvSpPr>
                <a:spLocks/>
              </p:cNvSpPr>
              <p:nvPr/>
            </p:nvSpPr>
            <p:spPr bwMode="auto">
              <a:xfrm>
                <a:off x="27575" y="3245"/>
                <a:ext cx="171" cy="250"/>
              </a:xfrm>
              <a:custGeom>
                <a:avLst/>
                <a:gdLst>
                  <a:gd name="T0" fmla="+- 0 27657 27575"/>
                  <a:gd name="T1" fmla="*/ T0 w 171"/>
                  <a:gd name="T2" fmla="+- 0 3245 3245"/>
                  <a:gd name="T3" fmla="*/ 3245 h 250"/>
                  <a:gd name="T4" fmla="+- 0 27587 27575"/>
                  <a:gd name="T5" fmla="*/ T4 w 171"/>
                  <a:gd name="T6" fmla="+- 0 3245 3245"/>
                  <a:gd name="T7" fmla="*/ 3245 h 250"/>
                  <a:gd name="T8" fmla="+- 0 27583 27575"/>
                  <a:gd name="T9" fmla="*/ T8 w 171"/>
                  <a:gd name="T10" fmla="+- 0 3246 3245"/>
                  <a:gd name="T11" fmla="*/ 3246 h 250"/>
                  <a:gd name="T12" fmla="+- 0 27577 27575"/>
                  <a:gd name="T13" fmla="*/ T12 w 171"/>
                  <a:gd name="T14" fmla="+- 0 3252 3245"/>
                  <a:gd name="T15" fmla="*/ 3252 h 250"/>
                  <a:gd name="T16" fmla="+- 0 27575 27575"/>
                  <a:gd name="T17" fmla="*/ T16 w 171"/>
                  <a:gd name="T18" fmla="+- 0 3257 3245"/>
                  <a:gd name="T19" fmla="*/ 3257 h 250"/>
                  <a:gd name="T20" fmla="+- 0 27575 27575"/>
                  <a:gd name="T21" fmla="*/ T20 w 171"/>
                  <a:gd name="T22" fmla="+- 0 3488 3245"/>
                  <a:gd name="T23" fmla="*/ 3488 h 250"/>
                  <a:gd name="T24" fmla="+- 0 27596 27575"/>
                  <a:gd name="T25" fmla="*/ T24 w 171"/>
                  <a:gd name="T26" fmla="+- 0 3495 3245"/>
                  <a:gd name="T27" fmla="*/ 3495 h 250"/>
                  <a:gd name="T28" fmla="+- 0 27606 27575"/>
                  <a:gd name="T29" fmla="*/ T28 w 171"/>
                  <a:gd name="T30" fmla="+- 0 3495 3245"/>
                  <a:gd name="T31" fmla="*/ 3495 h 250"/>
                  <a:gd name="T32" fmla="+- 0 27626 27575"/>
                  <a:gd name="T33" fmla="*/ T32 w 171"/>
                  <a:gd name="T34" fmla="+- 0 3408 3245"/>
                  <a:gd name="T35" fmla="*/ 3408 h 250"/>
                  <a:gd name="T36" fmla="+- 0 27650 27575"/>
                  <a:gd name="T37" fmla="*/ T36 w 171"/>
                  <a:gd name="T38" fmla="+- 0 3408 3245"/>
                  <a:gd name="T39" fmla="*/ 3408 h 250"/>
                  <a:gd name="T40" fmla="+- 0 27712 27575"/>
                  <a:gd name="T41" fmla="*/ T40 w 171"/>
                  <a:gd name="T42" fmla="+- 0 3392 3245"/>
                  <a:gd name="T43" fmla="*/ 3392 h 250"/>
                  <a:gd name="T44" fmla="+- 0 27735 27575"/>
                  <a:gd name="T45" fmla="*/ T44 w 171"/>
                  <a:gd name="T46" fmla="+- 0 3368 3245"/>
                  <a:gd name="T47" fmla="*/ 3368 h 250"/>
                  <a:gd name="T48" fmla="+- 0 27626 27575"/>
                  <a:gd name="T49" fmla="*/ T48 w 171"/>
                  <a:gd name="T50" fmla="+- 0 3368 3245"/>
                  <a:gd name="T51" fmla="*/ 3368 h 250"/>
                  <a:gd name="T52" fmla="+- 0 27626 27575"/>
                  <a:gd name="T53" fmla="*/ T52 w 171"/>
                  <a:gd name="T54" fmla="+- 0 3284 3245"/>
                  <a:gd name="T55" fmla="*/ 3284 h 250"/>
                  <a:gd name="T56" fmla="+- 0 27738 27575"/>
                  <a:gd name="T57" fmla="*/ T56 w 171"/>
                  <a:gd name="T58" fmla="+- 0 3284 3245"/>
                  <a:gd name="T59" fmla="*/ 3284 h 250"/>
                  <a:gd name="T60" fmla="+- 0 27735 27575"/>
                  <a:gd name="T61" fmla="*/ T60 w 171"/>
                  <a:gd name="T62" fmla="+- 0 3278 3245"/>
                  <a:gd name="T63" fmla="*/ 3278 h 250"/>
                  <a:gd name="T64" fmla="+- 0 27680 27575"/>
                  <a:gd name="T65" fmla="*/ T64 w 171"/>
                  <a:gd name="T66" fmla="+- 0 3247 3245"/>
                  <a:gd name="T67" fmla="*/ 3247 h 250"/>
                  <a:gd name="T68" fmla="+- 0 27663 27575"/>
                  <a:gd name="T69" fmla="*/ T68 w 171"/>
                  <a:gd name="T70" fmla="+- 0 3245 3245"/>
                  <a:gd name="T71" fmla="*/ 3245 h 250"/>
                  <a:gd name="T72" fmla="+- 0 27657 27575"/>
                  <a:gd name="T73" fmla="*/ T72 w 171"/>
                  <a:gd name="T74" fmla="+- 0 3245 3245"/>
                  <a:gd name="T75" fmla="*/ 3245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0" y="243"/>
                    </a:lnTo>
                    <a:lnTo>
                      <a:pt x="21" y="250"/>
                    </a:lnTo>
                    <a:lnTo>
                      <a:pt x="31" y="250"/>
                    </a:lnTo>
                    <a:lnTo>
                      <a:pt x="51" y="163"/>
                    </a:lnTo>
                    <a:lnTo>
                      <a:pt x="75" y="163"/>
                    </a:lnTo>
                    <a:lnTo>
                      <a:pt x="137" y="147"/>
                    </a:lnTo>
                    <a:lnTo>
                      <a:pt x="160" y="123"/>
                    </a:lnTo>
                    <a:lnTo>
                      <a:pt x="51" y="123"/>
                    </a:lnTo>
                    <a:lnTo>
                      <a:pt x="51" y="39"/>
                    </a:lnTo>
                    <a:lnTo>
                      <a:pt x="163" y="39"/>
                    </a:lnTo>
                    <a:lnTo>
                      <a:pt x="160" y="33"/>
                    </a:lnTo>
                    <a:lnTo>
                      <a:pt x="105" y="2"/>
                    </a:lnTo>
                    <a:lnTo>
                      <a:pt x="88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92" name="Freeform 2110"/>
              <p:cNvSpPr>
                <a:spLocks/>
              </p:cNvSpPr>
              <p:nvPr/>
            </p:nvSpPr>
            <p:spPr bwMode="auto">
              <a:xfrm>
                <a:off x="27575" y="3245"/>
                <a:ext cx="171" cy="250"/>
              </a:xfrm>
              <a:custGeom>
                <a:avLst/>
                <a:gdLst>
                  <a:gd name="T0" fmla="+- 0 27738 27575"/>
                  <a:gd name="T1" fmla="*/ T0 w 171"/>
                  <a:gd name="T2" fmla="+- 0 3284 3245"/>
                  <a:gd name="T3" fmla="*/ 3284 h 250"/>
                  <a:gd name="T4" fmla="+- 0 27653 27575"/>
                  <a:gd name="T5" fmla="*/ T4 w 171"/>
                  <a:gd name="T6" fmla="+- 0 3284 3245"/>
                  <a:gd name="T7" fmla="*/ 3284 h 250"/>
                  <a:gd name="T8" fmla="+- 0 27658 27575"/>
                  <a:gd name="T9" fmla="*/ T8 w 171"/>
                  <a:gd name="T10" fmla="+- 0 3284 3245"/>
                  <a:gd name="T11" fmla="*/ 3284 h 250"/>
                  <a:gd name="T12" fmla="+- 0 27668 27575"/>
                  <a:gd name="T13" fmla="*/ T12 w 171"/>
                  <a:gd name="T14" fmla="+- 0 3286 3245"/>
                  <a:gd name="T15" fmla="*/ 3286 h 250"/>
                  <a:gd name="T16" fmla="+- 0 27693 27575"/>
                  <a:gd name="T17" fmla="*/ T16 w 171"/>
                  <a:gd name="T18" fmla="+- 0 3315 3245"/>
                  <a:gd name="T19" fmla="*/ 3315 h 250"/>
                  <a:gd name="T20" fmla="+- 0 27693 27575"/>
                  <a:gd name="T21" fmla="*/ T20 w 171"/>
                  <a:gd name="T22" fmla="+- 0 3331 3245"/>
                  <a:gd name="T23" fmla="*/ 3331 h 250"/>
                  <a:gd name="T24" fmla="+- 0 27692 27575"/>
                  <a:gd name="T25" fmla="*/ T24 w 171"/>
                  <a:gd name="T26" fmla="+- 0 3337 3245"/>
                  <a:gd name="T27" fmla="*/ 3337 h 250"/>
                  <a:gd name="T28" fmla="+- 0 27690 27575"/>
                  <a:gd name="T29" fmla="*/ T28 w 171"/>
                  <a:gd name="T30" fmla="+- 0 3342 3245"/>
                  <a:gd name="T31" fmla="*/ 3342 h 250"/>
                  <a:gd name="T32" fmla="+- 0 27688 27575"/>
                  <a:gd name="T33" fmla="*/ T32 w 171"/>
                  <a:gd name="T34" fmla="+- 0 3347 3245"/>
                  <a:gd name="T35" fmla="*/ 3347 h 250"/>
                  <a:gd name="T36" fmla="+- 0 27657 27575"/>
                  <a:gd name="T37" fmla="*/ T36 w 171"/>
                  <a:gd name="T38" fmla="+- 0 3368 3245"/>
                  <a:gd name="T39" fmla="*/ 3368 h 250"/>
                  <a:gd name="T40" fmla="+- 0 27735 27575"/>
                  <a:gd name="T41" fmla="*/ T40 w 171"/>
                  <a:gd name="T42" fmla="+- 0 3368 3245"/>
                  <a:gd name="T43" fmla="*/ 3368 h 250"/>
                  <a:gd name="T44" fmla="+- 0 27744 27575"/>
                  <a:gd name="T45" fmla="*/ T44 w 171"/>
                  <a:gd name="T46" fmla="+- 0 3347 3245"/>
                  <a:gd name="T47" fmla="*/ 3347 h 250"/>
                  <a:gd name="T48" fmla="+- 0 27746 27575"/>
                  <a:gd name="T49" fmla="*/ T48 w 171"/>
                  <a:gd name="T50" fmla="+- 0 3335 3245"/>
                  <a:gd name="T51" fmla="*/ 3335 h 250"/>
                  <a:gd name="T52" fmla="+- 0 27746 27575"/>
                  <a:gd name="T53" fmla="*/ T52 w 171"/>
                  <a:gd name="T54" fmla="+- 0 3310 3245"/>
                  <a:gd name="T55" fmla="*/ 3310 h 250"/>
                  <a:gd name="T56" fmla="+- 0 27745 27575"/>
                  <a:gd name="T57" fmla="*/ T56 w 171"/>
                  <a:gd name="T58" fmla="+- 0 3301 3245"/>
                  <a:gd name="T59" fmla="*/ 3301 h 250"/>
                  <a:gd name="T60" fmla="+- 0 27742 27575"/>
                  <a:gd name="T61" fmla="*/ T60 w 171"/>
                  <a:gd name="T62" fmla="+- 0 3293 3245"/>
                  <a:gd name="T63" fmla="*/ 3293 h 250"/>
                  <a:gd name="T64" fmla="+- 0 27739 27575"/>
                  <a:gd name="T65" fmla="*/ T64 w 171"/>
                  <a:gd name="T66" fmla="+- 0 3285 3245"/>
                  <a:gd name="T67" fmla="*/ 3285 h 250"/>
                  <a:gd name="T68" fmla="+- 0 27738 27575"/>
                  <a:gd name="T69" fmla="*/ T68 w 171"/>
                  <a:gd name="T70" fmla="+- 0 3284 3245"/>
                  <a:gd name="T71" fmla="*/ 3284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8" y="39"/>
                    </a:lnTo>
                    <a:lnTo>
                      <a:pt x="83" y="39"/>
                    </a:lnTo>
                    <a:lnTo>
                      <a:pt x="93" y="41"/>
                    </a:lnTo>
                    <a:lnTo>
                      <a:pt x="118" y="70"/>
                    </a:lnTo>
                    <a:lnTo>
                      <a:pt x="118" y="86"/>
                    </a:lnTo>
                    <a:lnTo>
                      <a:pt x="117" y="92"/>
                    </a:lnTo>
                    <a:lnTo>
                      <a:pt x="115" y="97"/>
                    </a:lnTo>
                    <a:lnTo>
                      <a:pt x="113" y="102"/>
                    </a:lnTo>
                    <a:lnTo>
                      <a:pt x="82" y="123"/>
                    </a:lnTo>
                    <a:lnTo>
                      <a:pt x="160" y="123"/>
                    </a:lnTo>
                    <a:lnTo>
                      <a:pt x="169" y="102"/>
                    </a:lnTo>
                    <a:lnTo>
                      <a:pt x="171" y="90"/>
                    </a:lnTo>
                    <a:lnTo>
                      <a:pt x="171" y="65"/>
                    </a:lnTo>
                    <a:lnTo>
                      <a:pt x="170" y="56"/>
                    </a:lnTo>
                    <a:lnTo>
                      <a:pt x="167" y="48"/>
                    </a:lnTo>
                    <a:lnTo>
                      <a:pt x="164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7" name="Group 2105"/>
            <p:cNvGrpSpPr>
              <a:grpSpLocks/>
            </p:cNvGrpSpPr>
            <p:nvPr/>
          </p:nvGrpSpPr>
          <p:grpSpPr bwMode="auto">
            <a:xfrm>
              <a:off x="27731" y="3244"/>
              <a:ext cx="230" cy="252"/>
              <a:chOff x="27731" y="3244"/>
              <a:chExt cx="230" cy="252"/>
            </a:xfrm>
          </p:grpSpPr>
          <p:sp>
            <p:nvSpPr>
              <p:cNvPr id="7188" name="Freeform 2108"/>
              <p:cNvSpPr>
                <a:spLocks/>
              </p:cNvSpPr>
              <p:nvPr/>
            </p:nvSpPr>
            <p:spPr bwMode="auto">
              <a:xfrm>
                <a:off x="27731" y="3244"/>
                <a:ext cx="230" cy="252"/>
              </a:xfrm>
              <a:custGeom>
                <a:avLst/>
                <a:gdLst>
                  <a:gd name="T0" fmla="+- 0 27851 27731"/>
                  <a:gd name="T1" fmla="*/ T0 w 230"/>
                  <a:gd name="T2" fmla="+- 0 3244 3244"/>
                  <a:gd name="T3" fmla="*/ 3244 h 252"/>
                  <a:gd name="T4" fmla="+- 0 27837 27731"/>
                  <a:gd name="T5" fmla="*/ T4 w 230"/>
                  <a:gd name="T6" fmla="+- 0 3244 3244"/>
                  <a:gd name="T7" fmla="*/ 3244 h 252"/>
                  <a:gd name="T8" fmla="+- 0 27832 27731"/>
                  <a:gd name="T9" fmla="*/ T8 w 230"/>
                  <a:gd name="T10" fmla="+- 0 3244 3244"/>
                  <a:gd name="T11" fmla="*/ 3244 h 252"/>
                  <a:gd name="T12" fmla="+- 0 27734 27731"/>
                  <a:gd name="T13" fmla="*/ T12 w 230"/>
                  <a:gd name="T14" fmla="+- 0 3475 3244"/>
                  <a:gd name="T15" fmla="*/ 3475 h 252"/>
                  <a:gd name="T16" fmla="+- 0 27731 27731"/>
                  <a:gd name="T17" fmla="*/ T16 w 230"/>
                  <a:gd name="T18" fmla="+- 0 3488 3244"/>
                  <a:gd name="T19" fmla="*/ 3488 h 252"/>
                  <a:gd name="T20" fmla="+- 0 27731 27731"/>
                  <a:gd name="T21" fmla="*/ T20 w 230"/>
                  <a:gd name="T22" fmla="+- 0 3490 3244"/>
                  <a:gd name="T23" fmla="*/ 3490 h 252"/>
                  <a:gd name="T24" fmla="+- 0 27734 27731"/>
                  <a:gd name="T25" fmla="*/ T24 w 230"/>
                  <a:gd name="T26" fmla="+- 0 3493 3244"/>
                  <a:gd name="T27" fmla="*/ 3493 h 252"/>
                  <a:gd name="T28" fmla="+- 0 27736 27731"/>
                  <a:gd name="T29" fmla="*/ T28 w 230"/>
                  <a:gd name="T30" fmla="+- 0 3494 3244"/>
                  <a:gd name="T31" fmla="*/ 3494 h 252"/>
                  <a:gd name="T32" fmla="+- 0 27743 27731"/>
                  <a:gd name="T33" fmla="*/ T32 w 230"/>
                  <a:gd name="T34" fmla="+- 0 3495 3244"/>
                  <a:gd name="T35" fmla="*/ 3495 h 252"/>
                  <a:gd name="T36" fmla="+- 0 27748 27731"/>
                  <a:gd name="T37" fmla="*/ T36 w 230"/>
                  <a:gd name="T38" fmla="+- 0 3495 3244"/>
                  <a:gd name="T39" fmla="*/ 3495 h 252"/>
                  <a:gd name="T40" fmla="+- 0 27759 27731"/>
                  <a:gd name="T41" fmla="*/ T40 w 230"/>
                  <a:gd name="T42" fmla="+- 0 3495 3244"/>
                  <a:gd name="T43" fmla="*/ 3495 h 252"/>
                  <a:gd name="T44" fmla="+- 0 27781 27731"/>
                  <a:gd name="T45" fmla="*/ T44 w 230"/>
                  <a:gd name="T46" fmla="+- 0 3486 3244"/>
                  <a:gd name="T47" fmla="*/ 3486 h 252"/>
                  <a:gd name="T48" fmla="+- 0 27797 27731"/>
                  <a:gd name="T49" fmla="*/ T48 w 230"/>
                  <a:gd name="T50" fmla="+- 0 3437 3244"/>
                  <a:gd name="T51" fmla="*/ 3437 h 252"/>
                  <a:gd name="T52" fmla="+- 0 27944 27731"/>
                  <a:gd name="T53" fmla="*/ T52 w 230"/>
                  <a:gd name="T54" fmla="+- 0 3437 3244"/>
                  <a:gd name="T55" fmla="*/ 3437 h 252"/>
                  <a:gd name="T56" fmla="+- 0 27931 27731"/>
                  <a:gd name="T57" fmla="*/ T56 w 230"/>
                  <a:gd name="T58" fmla="+- 0 3398 3244"/>
                  <a:gd name="T59" fmla="*/ 3398 h 252"/>
                  <a:gd name="T60" fmla="+- 0 27808 27731"/>
                  <a:gd name="T61" fmla="*/ T60 w 230"/>
                  <a:gd name="T62" fmla="+- 0 3398 3244"/>
                  <a:gd name="T63" fmla="*/ 3398 h 252"/>
                  <a:gd name="T64" fmla="+- 0 27843 27731"/>
                  <a:gd name="T65" fmla="*/ T64 w 230"/>
                  <a:gd name="T66" fmla="+- 0 3292 3244"/>
                  <a:gd name="T67" fmla="*/ 3292 h 252"/>
                  <a:gd name="T68" fmla="+- 0 27894 27731"/>
                  <a:gd name="T69" fmla="*/ T68 w 230"/>
                  <a:gd name="T70" fmla="+- 0 3292 3244"/>
                  <a:gd name="T71" fmla="*/ 3292 h 252"/>
                  <a:gd name="T72" fmla="+- 0 27881 27731"/>
                  <a:gd name="T73" fmla="*/ T72 w 230"/>
                  <a:gd name="T74" fmla="+- 0 3254 3244"/>
                  <a:gd name="T75" fmla="*/ 3254 h 252"/>
                  <a:gd name="T76" fmla="+- 0 27880 27731"/>
                  <a:gd name="T77" fmla="*/ T76 w 230"/>
                  <a:gd name="T78" fmla="+- 0 3252 3244"/>
                  <a:gd name="T79" fmla="*/ 3252 h 252"/>
                  <a:gd name="T80" fmla="+- 0 27857 27731"/>
                  <a:gd name="T81" fmla="*/ T80 w 230"/>
                  <a:gd name="T82" fmla="+- 0 3244 3244"/>
                  <a:gd name="T83" fmla="*/ 3244 h 252"/>
                  <a:gd name="T84" fmla="+- 0 27851 27731"/>
                  <a:gd name="T85" fmla="*/ T84 w 230"/>
                  <a:gd name="T86" fmla="+- 0 3244 3244"/>
                  <a:gd name="T87" fmla="*/ 324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0" y="0"/>
                    </a:moveTo>
                    <a:lnTo>
                      <a:pt x="106" y="0"/>
                    </a:lnTo>
                    <a:lnTo>
                      <a:pt x="101" y="0"/>
                    </a:lnTo>
                    <a:lnTo>
                      <a:pt x="3" y="231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3" y="249"/>
                    </a:lnTo>
                    <a:lnTo>
                      <a:pt x="5" y="250"/>
                    </a:lnTo>
                    <a:lnTo>
                      <a:pt x="12" y="251"/>
                    </a:lnTo>
                    <a:lnTo>
                      <a:pt x="17" y="251"/>
                    </a:lnTo>
                    <a:lnTo>
                      <a:pt x="28" y="251"/>
                    </a:lnTo>
                    <a:lnTo>
                      <a:pt x="50" y="242"/>
                    </a:lnTo>
                    <a:lnTo>
                      <a:pt x="66" y="193"/>
                    </a:lnTo>
                    <a:lnTo>
                      <a:pt x="213" y="193"/>
                    </a:lnTo>
                    <a:lnTo>
                      <a:pt x="200" y="154"/>
                    </a:lnTo>
                    <a:lnTo>
                      <a:pt x="77" y="154"/>
                    </a:lnTo>
                    <a:lnTo>
                      <a:pt x="112" y="48"/>
                    </a:lnTo>
                    <a:lnTo>
                      <a:pt x="163" y="48"/>
                    </a:lnTo>
                    <a:lnTo>
                      <a:pt x="150" y="10"/>
                    </a:lnTo>
                    <a:lnTo>
                      <a:pt x="149" y="8"/>
                    </a:lnTo>
                    <a:lnTo>
                      <a:pt x="126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89" name="Freeform 2107"/>
              <p:cNvSpPr>
                <a:spLocks/>
              </p:cNvSpPr>
              <p:nvPr/>
            </p:nvSpPr>
            <p:spPr bwMode="auto">
              <a:xfrm>
                <a:off x="27731" y="3244"/>
                <a:ext cx="230" cy="252"/>
              </a:xfrm>
              <a:custGeom>
                <a:avLst/>
                <a:gdLst>
                  <a:gd name="T0" fmla="+- 0 27944 27731"/>
                  <a:gd name="T1" fmla="*/ T0 w 230"/>
                  <a:gd name="T2" fmla="+- 0 3437 3244"/>
                  <a:gd name="T3" fmla="*/ 3437 h 252"/>
                  <a:gd name="T4" fmla="+- 0 27890 27731"/>
                  <a:gd name="T5" fmla="*/ T4 w 230"/>
                  <a:gd name="T6" fmla="+- 0 3437 3244"/>
                  <a:gd name="T7" fmla="*/ 3437 h 252"/>
                  <a:gd name="T8" fmla="+- 0 27907 27731"/>
                  <a:gd name="T9" fmla="*/ T8 w 230"/>
                  <a:gd name="T10" fmla="+- 0 3487 3244"/>
                  <a:gd name="T11" fmla="*/ 3487 h 252"/>
                  <a:gd name="T12" fmla="+- 0 27907 27731"/>
                  <a:gd name="T13" fmla="*/ T12 w 230"/>
                  <a:gd name="T14" fmla="+- 0 3489 3244"/>
                  <a:gd name="T15" fmla="*/ 3489 h 252"/>
                  <a:gd name="T16" fmla="+- 0 27908 27731"/>
                  <a:gd name="T17" fmla="*/ T16 w 230"/>
                  <a:gd name="T18" fmla="+- 0 3490 3244"/>
                  <a:gd name="T19" fmla="*/ 3490 h 252"/>
                  <a:gd name="T20" fmla="+- 0 27909 27731"/>
                  <a:gd name="T21" fmla="*/ T20 w 230"/>
                  <a:gd name="T22" fmla="+- 0 3491 3244"/>
                  <a:gd name="T23" fmla="*/ 3491 h 252"/>
                  <a:gd name="T24" fmla="+- 0 27910 27731"/>
                  <a:gd name="T25" fmla="*/ T24 w 230"/>
                  <a:gd name="T26" fmla="+- 0 3492 3244"/>
                  <a:gd name="T27" fmla="*/ 3492 h 252"/>
                  <a:gd name="T28" fmla="+- 0 27930 27731"/>
                  <a:gd name="T29" fmla="*/ T28 w 230"/>
                  <a:gd name="T30" fmla="+- 0 3495 3244"/>
                  <a:gd name="T31" fmla="*/ 3495 h 252"/>
                  <a:gd name="T32" fmla="+- 0 27943 27731"/>
                  <a:gd name="T33" fmla="*/ T32 w 230"/>
                  <a:gd name="T34" fmla="+- 0 3495 3244"/>
                  <a:gd name="T35" fmla="*/ 3495 h 252"/>
                  <a:gd name="T36" fmla="+- 0 27961 27731"/>
                  <a:gd name="T37" fmla="*/ T36 w 230"/>
                  <a:gd name="T38" fmla="+- 0 3489 3244"/>
                  <a:gd name="T39" fmla="*/ 3489 h 252"/>
                  <a:gd name="T40" fmla="+- 0 27960 27731"/>
                  <a:gd name="T41" fmla="*/ T40 w 230"/>
                  <a:gd name="T42" fmla="+- 0 3483 3244"/>
                  <a:gd name="T43" fmla="*/ 3483 h 252"/>
                  <a:gd name="T44" fmla="+- 0 27959 27731"/>
                  <a:gd name="T45" fmla="*/ T44 w 230"/>
                  <a:gd name="T46" fmla="+- 0 3480 3244"/>
                  <a:gd name="T47" fmla="*/ 3480 h 252"/>
                  <a:gd name="T48" fmla="+- 0 27958 27731"/>
                  <a:gd name="T49" fmla="*/ T48 w 230"/>
                  <a:gd name="T50" fmla="+- 0 3475 3244"/>
                  <a:gd name="T51" fmla="*/ 3475 h 252"/>
                  <a:gd name="T52" fmla="+- 0 27944 27731"/>
                  <a:gd name="T53" fmla="*/ T52 w 230"/>
                  <a:gd name="T54" fmla="+- 0 3437 3244"/>
                  <a:gd name="T55" fmla="*/ 343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3" y="193"/>
                    </a:moveTo>
                    <a:lnTo>
                      <a:pt x="159" y="193"/>
                    </a:lnTo>
                    <a:lnTo>
                      <a:pt x="176" y="243"/>
                    </a:lnTo>
                    <a:lnTo>
                      <a:pt x="176" y="245"/>
                    </a:lnTo>
                    <a:lnTo>
                      <a:pt x="177" y="246"/>
                    </a:lnTo>
                    <a:lnTo>
                      <a:pt x="178" y="247"/>
                    </a:lnTo>
                    <a:lnTo>
                      <a:pt x="179" y="248"/>
                    </a:lnTo>
                    <a:lnTo>
                      <a:pt x="199" y="251"/>
                    </a:lnTo>
                    <a:lnTo>
                      <a:pt x="212" y="251"/>
                    </a:lnTo>
                    <a:lnTo>
                      <a:pt x="230" y="245"/>
                    </a:lnTo>
                    <a:lnTo>
                      <a:pt x="229" y="239"/>
                    </a:lnTo>
                    <a:lnTo>
                      <a:pt x="228" y="236"/>
                    </a:lnTo>
                    <a:lnTo>
                      <a:pt x="227" y="231"/>
                    </a:lnTo>
                    <a:lnTo>
                      <a:pt x="213" y="19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90" name="Freeform 2106"/>
              <p:cNvSpPr>
                <a:spLocks/>
              </p:cNvSpPr>
              <p:nvPr/>
            </p:nvSpPr>
            <p:spPr bwMode="auto">
              <a:xfrm>
                <a:off x="27731" y="3244"/>
                <a:ext cx="230" cy="252"/>
              </a:xfrm>
              <a:custGeom>
                <a:avLst/>
                <a:gdLst>
                  <a:gd name="T0" fmla="+- 0 27894 27731"/>
                  <a:gd name="T1" fmla="*/ T0 w 230"/>
                  <a:gd name="T2" fmla="+- 0 3292 3244"/>
                  <a:gd name="T3" fmla="*/ 3292 h 252"/>
                  <a:gd name="T4" fmla="+- 0 27843 27731"/>
                  <a:gd name="T5" fmla="*/ T4 w 230"/>
                  <a:gd name="T6" fmla="+- 0 3292 3244"/>
                  <a:gd name="T7" fmla="*/ 3292 h 252"/>
                  <a:gd name="T8" fmla="+- 0 27878 27731"/>
                  <a:gd name="T9" fmla="*/ T8 w 230"/>
                  <a:gd name="T10" fmla="+- 0 3398 3244"/>
                  <a:gd name="T11" fmla="*/ 3398 h 252"/>
                  <a:gd name="T12" fmla="+- 0 27931 27731"/>
                  <a:gd name="T13" fmla="*/ T12 w 230"/>
                  <a:gd name="T14" fmla="+- 0 3398 3244"/>
                  <a:gd name="T15" fmla="*/ 3398 h 252"/>
                  <a:gd name="T16" fmla="+- 0 27894 27731"/>
                  <a:gd name="T17" fmla="*/ T16 w 230"/>
                  <a:gd name="T18" fmla="+- 0 3292 3244"/>
                  <a:gd name="T19" fmla="*/ 329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8"/>
                    </a:moveTo>
                    <a:lnTo>
                      <a:pt x="112" y="48"/>
                    </a:lnTo>
                    <a:lnTo>
                      <a:pt x="147" y="154"/>
                    </a:lnTo>
                    <a:lnTo>
                      <a:pt x="200" y="154"/>
                    </a:lnTo>
                    <a:lnTo>
                      <a:pt x="163" y="48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8" name="Group 2103"/>
            <p:cNvGrpSpPr>
              <a:grpSpLocks/>
            </p:cNvGrpSpPr>
            <p:nvPr/>
          </p:nvGrpSpPr>
          <p:grpSpPr bwMode="auto">
            <a:xfrm>
              <a:off x="27992" y="3493"/>
              <a:ext cx="32" cy="2"/>
              <a:chOff x="27992" y="3493"/>
              <a:chExt cx="32" cy="2"/>
            </a:xfrm>
          </p:grpSpPr>
          <p:sp>
            <p:nvSpPr>
              <p:cNvPr id="7187" name="Freeform 2104"/>
              <p:cNvSpPr>
                <a:spLocks/>
              </p:cNvSpPr>
              <p:nvPr/>
            </p:nvSpPr>
            <p:spPr bwMode="auto">
              <a:xfrm>
                <a:off x="27992" y="3493"/>
                <a:ext cx="32" cy="2"/>
              </a:xfrm>
              <a:custGeom>
                <a:avLst/>
                <a:gdLst>
                  <a:gd name="T0" fmla="+- 0 27992 27992"/>
                  <a:gd name="T1" fmla="*/ T0 w 32"/>
                  <a:gd name="T2" fmla="+- 0 3494 3493"/>
                  <a:gd name="T3" fmla="*/ 3494 h 2"/>
                  <a:gd name="T4" fmla="+- 0 28024 27992"/>
                  <a:gd name="T5" fmla="*/ T4 w 32"/>
                  <a:gd name="T6" fmla="+- 0 3494 3493"/>
                  <a:gd name="T7" fmla="*/ 3494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59" name="Group 2101"/>
            <p:cNvGrpSpPr>
              <a:grpSpLocks/>
            </p:cNvGrpSpPr>
            <p:nvPr/>
          </p:nvGrpSpPr>
          <p:grpSpPr bwMode="auto">
            <a:xfrm>
              <a:off x="28008" y="3251"/>
              <a:ext cx="2" cy="264"/>
              <a:chOff x="28008" y="3251"/>
              <a:chExt cx="2" cy="264"/>
            </a:xfrm>
          </p:grpSpPr>
          <p:sp>
            <p:nvSpPr>
              <p:cNvPr id="7186" name="Freeform 2102"/>
              <p:cNvSpPr>
                <a:spLocks/>
              </p:cNvSpPr>
              <p:nvPr/>
            </p:nvSpPr>
            <p:spPr bwMode="auto">
              <a:xfrm>
                <a:off x="28008" y="3251"/>
                <a:ext cx="2" cy="264"/>
              </a:xfrm>
              <a:custGeom>
                <a:avLst/>
                <a:gdLst>
                  <a:gd name="T0" fmla="+- 0 3251 3251"/>
                  <a:gd name="T1" fmla="*/ 3251 h 264"/>
                  <a:gd name="T2" fmla="+- 0 3516 3251"/>
                  <a:gd name="T3" fmla="*/ 3516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0" name="Group 2099"/>
            <p:cNvGrpSpPr>
              <a:grpSpLocks/>
            </p:cNvGrpSpPr>
            <p:nvPr/>
          </p:nvGrpSpPr>
          <p:grpSpPr bwMode="auto">
            <a:xfrm>
              <a:off x="27983" y="3365"/>
              <a:ext cx="195" cy="2"/>
              <a:chOff x="27983" y="3365"/>
              <a:chExt cx="195" cy="2"/>
            </a:xfrm>
          </p:grpSpPr>
          <p:sp>
            <p:nvSpPr>
              <p:cNvPr id="7185" name="Freeform 2100"/>
              <p:cNvSpPr>
                <a:spLocks/>
              </p:cNvSpPr>
              <p:nvPr/>
            </p:nvSpPr>
            <p:spPr bwMode="auto">
              <a:xfrm>
                <a:off x="27983" y="3365"/>
                <a:ext cx="195" cy="2"/>
              </a:xfrm>
              <a:custGeom>
                <a:avLst/>
                <a:gdLst>
                  <a:gd name="T0" fmla="+- 0 27983 27983"/>
                  <a:gd name="T1" fmla="*/ T0 w 195"/>
                  <a:gd name="T2" fmla="+- 0 28177 27983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1" name="Group 2097"/>
            <p:cNvGrpSpPr>
              <a:grpSpLocks/>
            </p:cNvGrpSpPr>
            <p:nvPr/>
          </p:nvGrpSpPr>
          <p:grpSpPr bwMode="auto">
            <a:xfrm>
              <a:off x="27983" y="3249"/>
              <a:ext cx="50" cy="2"/>
              <a:chOff x="27983" y="3249"/>
              <a:chExt cx="50" cy="2"/>
            </a:xfrm>
          </p:grpSpPr>
          <p:sp>
            <p:nvSpPr>
              <p:cNvPr id="7184" name="Freeform 2098"/>
              <p:cNvSpPr>
                <a:spLocks/>
              </p:cNvSpPr>
              <p:nvPr/>
            </p:nvSpPr>
            <p:spPr bwMode="auto">
              <a:xfrm>
                <a:off x="27983" y="3249"/>
                <a:ext cx="50" cy="2"/>
              </a:xfrm>
              <a:custGeom>
                <a:avLst/>
                <a:gdLst>
                  <a:gd name="T0" fmla="+- 0 27983 27983"/>
                  <a:gd name="T1" fmla="*/ T0 w 50"/>
                  <a:gd name="T2" fmla="+- 0 28033 27983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0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2" name="Group 2095"/>
            <p:cNvGrpSpPr>
              <a:grpSpLocks/>
            </p:cNvGrpSpPr>
            <p:nvPr/>
          </p:nvGrpSpPr>
          <p:grpSpPr bwMode="auto">
            <a:xfrm>
              <a:off x="27987" y="3245"/>
              <a:ext cx="42" cy="2"/>
              <a:chOff x="27987" y="3245"/>
              <a:chExt cx="42" cy="2"/>
            </a:xfrm>
          </p:grpSpPr>
          <p:sp>
            <p:nvSpPr>
              <p:cNvPr id="7183" name="Freeform 2096"/>
              <p:cNvSpPr>
                <a:spLocks/>
              </p:cNvSpPr>
              <p:nvPr/>
            </p:nvSpPr>
            <p:spPr bwMode="auto">
              <a:xfrm>
                <a:off x="27987" y="3245"/>
                <a:ext cx="42" cy="2"/>
              </a:xfrm>
              <a:custGeom>
                <a:avLst/>
                <a:gdLst>
                  <a:gd name="T0" fmla="+- 0 27987 27987"/>
                  <a:gd name="T1" fmla="*/ T0 w 42"/>
                  <a:gd name="T2" fmla="+- 0 28029 27987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2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3" name="Group 2093"/>
            <p:cNvGrpSpPr>
              <a:grpSpLocks/>
            </p:cNvGrpSpPr>
            <p:nvPr/>
          </p:nvGrpSpPr>
          <p:grpSpPr bwMode="auto">
            <a:xfrm>
              <a:off x="28136" y="3493"/>
              <a:ext cx="32" cy="2"/>
              <a:chOff x="28136" y="3493"/>
              <a:chExt cx="32" cy="2"/>
            </a:xfrm>
          </p:grpSpPr>
          <p:sp>
            <p:nvSpPr>
              <p:cNvPr id="7182" name="Freeform 2094"/>
              <p:cNvSpPr>
                <a:spLocks/>
              </p:cNvSpPr>
              <p:nvPr/>
            </p:nvSpPr>
            <p:spPr bwMode="auto">
              <a:xfrm>
                <a:off x="28136" y="3493"/>
                <a:ext cx="32" cy="2"/>
              </a:xfrm>
              <a:custGeom>
                <a:avLst/>
                <a:gdLst>
                  <a:gd name="T0" fmla="+- 0 28136 28136"/>
                  <a:gd name="T1" fmla="*/ T0 w 32"/>
                  <a:gd name="T2" fmla="+- 0 3494 3493"/>
                  <a:gd name="T3" fmla="*/ 3494 h 2"/>
                  <a:gd name="T4" fmla="+- 0 28168 28136"/>
                  <a:gd name="T5" fmla="*/ T4 w 32"/>
                  <a:gd name="T6" fmla="+- 0 3494 3493"/>
                  <a:gd name="T7" fmla="*/ 3494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4" name="Group 2091"/>
            <p:cNvGrpSpPr>
              <a:grpSpLocks/>
            </p:cNvGrpSpPr>
            <p:nvPr/>
          </p:nvGrpSpPr>
          <p:grpSpPr bwMode="auto">
            <a:xfrm>
              <a:off x="28152" y="3251"/>
              <a:ext cx="2" cy="264"/>
              <a:chOff x="28152" y="3251"/>
              <a:chExt cx="2" cy="264"/>
            </a:xfrm>
          </p:grpSpPr>
          <p:sp>
            <p:nvSpPr>
              <p:cNvPr id="7181" name="Freeform 2092"/>
              <p:cNvSpPr>
                <a:spLocks/>
              </p:cNvSpPr>
              <p:nvPr/>
            </p:nvSpPr>
            <p:spPr bwMode="auto">
              <a:xfrm>
                <a:off x="28152" y="3251"/>
                <a:ext cx="2" cy="264"/>
              </a:xfrm>
              <a:custGeom>
                <a:avLst/>
                <a:gdLst>
                  <a:gd name="T0" fmla="+- 0 3251 3251"/>
                  <a:gd name="T1" fmla="*/ 3251 h 264"/>
                  <a:gd name="T2" fmla="+- 0 3516 3251"/>
                  <a:gd name="T3" fmla="*/ 3516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5" name="Group 2089"/>
            <p:cNvGrpSpPr>
              <a:grpSpLocks/>
            </p:cNvGrpSpPr>
            <p:nvPr/>
          </p:nvGrpSpPr>
          <p:grpSpPr bwMode="auto">
            <a:xfrm>
              <a:off x="28127" y="3249"/>
              <a:ext cx="259" cy="2"/>
              <a:chOff x="28127" y="3249"/>
              <a:chExt cx="259" cy="2"/>
            </a:xfrm>
          </p:grpSpPr>
          <p:sp>
            <p:nvSpPr>
              <p:cNvPr id="7180" name="Freeform 2090"/>
              <p:cNvSpPr>
                <a:spLocks/>
              </p:cNvSpPr>
              <p:nvPr/>
            </p:nvSpPr>
            <p:spPr bwMode="auto">
              <a:xfrm>
                <a:off x="28127" y="3249"/>
                <a:ext cx="259" cy="2"/>
              </a:xfrm>
              <a:custGeom>
                <a:avLst/>
                <a:gdLst>
                  <a:gd name="T0" fmla="+- 0 28127 28127"/>
                  <a:gd name="T1" fmla="*/ T0 w 259"/>
                  <a:gd name="T2" fmla="+- 0 28386 28127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8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6" name="Group 2087"/>
            <p:cNvGrpSpPr>
              <a:grpSpLocks/>
            </p:cNvGrpSpPr>
            <p:nvPr/>
          </p:nvGrpSpPr>
          <p:grpSpPr bwMode="auto">
            <a:xfrm>
              <a:off x="28131" y="3245"/>
              <a:ext cx="253" cy="2"/>
              <a:chOff x="28131" y="3245"/>
              <a:chExt cx="253" cy="2"/>
            </a:xfrm>
          </p:grpSpPr>
          <p:sp>
            <p:nvSpPr>
              <p:cNvPr id="7179" name="Freeform 2088"/>
              <p:cNvSpPr>
                <a:spLocks/>
              </p:cNvSpPr>
              <p:nvPr/>
            </p:nvSpPr>
            <p:spPr bwMode="auto">
              <a:xfrm>
                <a:off x="28131" y="3245"/>
                <a:ext cx="253" cy="2"/>
              </a:xfrm>
              <a:custGeom>
                <a:avLst/>
                <a:gdLst>
                  <a:gd name="T0" fmla="+- 0 28131 28131"/>
                  <a:gd name="T1" fmla="*/ T0 w 253"/>
                  <a:gd name="T2" fmla="+- 0 28384 28131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3" y="0"/>
                    </a:lnTo>
                  </a:path>
                </a:pathLst>
              </a:custGeom>
              <a:noFill/>
              <a:ln w="4118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7" name="Group 2085"/>
            <p:cNvGrpSpPr>
              <a:grpSpLocks/>
            </p:cNvGrpSpPr>
            <p:nvPr/>
          </p:nvGrpSpPr>
          <p:grpSpPr bwMode="auto">
            <a:xfrm>
              <a:off x="28271" y="3494"/>
              <a:ext cx="43" cy="2"/>
              <a:chOff x="28271" y="3494"/>
              <a:chExt cx="43" cy="2"/>
            </a:xfrm>
          </p:grpSpPr>
          <p:sp>
            <p:nvSpPr>
              <p:cNvPr id="7178" name="Freeform 2086"/>
              <p:cNvSpPr>
                <a:spLocks/>
              </p:cNvSpPr>
              <p:nvPr/>
            </p:nvSpPr>
            <p:spPr bwMode="auto">
              <a:xfrm>
                <a:off x="28271" y="3494"/>
                <a:ext cx="43" cy="2"/>
              </a:xfrm>
              <a:custGeom>
                <a:avLst/>
                <a:gdLst>
                  <a:gd name="T0" fmla="+- 0 28271 28271"/>
                  <a:gd name="T1" fmla="*/ T0 w 43"/>
                  <a:gd name="T2" fmla="+- 0 28314 28271"/>
                  <a:gd name="T3" fmla="*/ T2 w 4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3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8" name="Group 2083"/>
            <p:cNvGrpSpPr>
              <a:grpSpLocks/>
            </p:cNvGrpSpPr>
            <p:nvPr/>
          </p:nvGrpSpPr>
          <p:grpSpPr bwMode="auto">
            <a:xfrm>
              <a:off x="28292" y="3286"/>
              <a:ext cx="2" cy="230"/>
              <a:chOff x="28292" y="3286"/>
              <a:chExt cx="2" cy="230"/>
            </a:xfrm>
          </p:grpSpPr>
          <p:sp>
            <p:nvSpPr>
              <p:cNvPr id="7177" name="Freeform 2084"/>
              <p:cNvSpPr>
                <a:spLocks/>
              </p:cNvSpPr>
              <p:nvPr/>
            </p:nvSpPr>
            <p:spPr bwMode="auto">
              <a:xfrm>
                <a:off x="28292" y="3286"/>
                <a:ext cx="2" cy="230"/>
              </a:xfrm>
              <a:custGeom>
                <a:avLst/>
                <a:gdLst>
                  <a:gd name="T0" fmla="+- 0 3286 3286"/>
                  <a:gd name="T1" fmla="*/ 3286 h 230"/>
                  <a:gd name="T2" fmla="+- 0 3516 3286"/>
                  <a:gd name="T3" fmla="*/ 3516 h 23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0">
                    <a:moveTo>
                      <a:pt x="0" y="0"/>
                    </a:moveTo>
                    <a:lnTo>
                      <a:pt x="0" y="230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69" name="Group 2081"/>
            <p:cNvGrpSpPr>
              <a:grpSpLocks/>
            </p:cNvGrpSpPr>
            <p:nvPr/>
          </p:nvGrpSpPr>
          <p:grpSpPr bwMode="auto">
            <a:xfrm>
              <a:off x="28197" y="3277"/>
              <a:ext cx="191" cy="2"/>
              <a:chOff x="28197" y="3277"/>
              <a:chExt cx="191" cy="2"/>
            </a:xfrm>
          </p:grpSpPr>
          <p:sp>
            <p:nvSpPr>
              <p:cNvPr id="7176" name="Freeform 2082"/>
              <p:cNvSpPr>
                <a:spLocks/>
              </p:cNvSpPr>
              <p:nvPr/>
            </p:nvSpPr>
            <p:spPr bwMode="auto">
              <a:xfrm>
                <a:off x="28197" y="3277"/>
                <a:ext cx="191" cy="2"/>
              </a:xfrm>
              <a:custGeom>
                <a:avLst/>
                <a:gdLst>
                  <a:gd name="T0" fmla="+- 0 28197 28197"/>
                  <a:gd name="T1" fmla="*/ T0 w 191"/>
                  <a:gd name="T2" fmla="+- 0 28387 28197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0" name="Group 2079"/>
            <p:cNvGrpSpPr>
              <a:grpSpLocks/>
            </p:cNvGrpSpPr>
            <p:nvPr/>
          </p:nvGrpSpPr>
          <p:grpSpPr bwMode="auto">
            <a:xfrm>
              <a:off x="28197" y="3257"/>
              <a:ext cx="190" cy="2"/>
              <a:chOff x="28197" y="3257"/>
              <a:chExt cx="190" cy="2"/>
            </a:xfrm>
          </p:grpSpPr>
          <p:sp>
            <p:nvSpPr>
              <p:cNvPr id="7175" name="Freeform 2080"/>
              <p:cNvSpPr>
                <a:spLocks/>
              </p:cNvSpPr>
              <p:nvPr/>
            </p:nvSpPr>
            <p:spPr bwMode="auto">
              <a:xfrm>
                <a:off x="28197" y="3257"/>
                <a:ext cx="190" cy="2"/>
              </a:xfrm>
              <a:custGeom>
                <a:avLst/>
                <a:gdLst>
                  <a:gd name="T0" fmla="+- 0 28197 28197"/>
                  <a:gd name="T1" fmla="*/ T0 w 190"/>
                  <a:gd name="T2" fmla="+- 0 28387 28197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1" name="Group 2075"/>
            <p:cNvGrpSpPr>
              <a:grpSpLocks/>
            </p:cNvGrpSpPr>
            <p:nvPr/>
          </p:nvGrpSpPr>
          <p:grpSpPr bwMode="auto">
            <a:xfrm>
              <a:off x="28407" y="3244"/>
              <a:ext cx="261" cy="252"/>
              <a:chOff x="28407" y="3244"/>
              <a:chExt cx="261" cy="252"/>
            </a:xfrm>
          </p:grpSpPr>
          <p:sp>
            <p:nvSpPr>
              <p:cNvPr id="7172" name="Freeform 2078"/>
              <p:cNvSpPr>
                <a:spLocks/>
              </p:cNvSpPr>
              <p:nvPr/>
            </p:nvSpPr>
            <p:spPr bwMode="auto">
              <a:xfrm>
                <a:off x="28407" y="3244"/>
                <a:ext cx="261" cy="252"/>
              </a:xfrm>
              <a:custGeom>
                <a:avLst/>
                <a:gdLst>
                  <a:gd name="T0" fmla="+- 0 28647 28407"/>
                  <a:gd name="T1" fmla="*/ T0 w 261"/>
                  <a:gd name="T2" fmla="+- 0 3244 3244"/>
                  <a:gd name="T3" fmla="*/ 3244 h 252"/>
                  <a:gd name="T4" fmla="+- 0 28638 28407"/>
                  <a:gd name="T5" fmla="*/ T4 w 261"/>
                  <a:gd name="T6" fmla="+- 0 3244 3244"/>
                  <a:gd name="T7" fmla="*/ 3244 h 252"/>
                  <a:gd name="T8" fmla="+- 0 28634 28407"/>
                  <a:gd name="T9" fmla="*/ T8 w 261"/>
                  <a:gd name="T10" fmla="+- 0 3244 3244"/>
                  <a:gd name="T11" fmla="*/ 3244 h 252"/>
                  <a:gd name="T12" fmla="+- 0 28618 28407"/>
                  <a:gd name="T13" fmla="*/ T12 w 261"/>
                  <a:gd name="T14" fmla="+- 0 3248 3244"/>
                  <a:gd name="T15" fmla="*/ 3248 h 252"/>
                  <a:gd name="T16" fmla="+- 0 28617 28407"/>
                  <a:gd name="T17" fmla="*/ T16 w 261"/>
                  <a:gd name="T18" fmla="+- 0 3249 3244"/>
                  <a:gd name="T19" fmla="*/ 3249 h 252"/>
                  <a:gd name="T20" fmla="+- 0 28617 28407"/>
                  <a:gd name="T21" fmla="*/ T20 w 261"/>
                  <a:gd name="T22" fmla="+- 0 3250 3244"/>
                  <a:gd name="T23" fmla="*/ 3250 h 252"/>
                  <a:gd name="T24" fmla="+- 0 28617 28407"/>
                  <a:gd name="T25" fmla="*/ T24 w 261"/>
                  <a:gd name="T26" fmla="+- 0 3489 3244"/>
                  <a:gd name="T27" fmla="*/ 3489 h 252"/>
                  <a:gd name="T28" fmla="+- 0 28617 28407"/>
                  <a:gd name="T29" fmla="*/ T28 w 261"/>
                  <a:gd name="T30" fmla="+- 0 3490 3244"/>
                  <a:gd name="T31" fmla="*/ 3490 h 252"/>
                  <a:gd name="T32" fmla="+- 0 28618 28407"/>
                  <a:gd name="T33" fmla="*/ T32 w 261"/>
                  <a:gd name="T34" fmla="+- 0 3491 3244"/>
                  <a:gd name="T35" fmla="*/ 3491 h 252"/>
                  <a:gd name="T36" fmla="+- 0 28619 28407"/>
                  <a:gd name="T37" fmla="*/ T36 w 261"/>
                  <a:gd name="T38" fmla="+- 0 3492 3244"/>
                  <a:gd name="T39" fmla="*/ 3492 h 252"/>
                  <a:gd name="T40" fmla="+- 0 28637 28407"/>
                  <a:gd name="T41" fmla="*/ T40 w 261"/>
                  <a:gd name="T42" fmla="+- 0 3495 3244"/>
                  <a:gd name="T43" fmla="*/ 3495 h 252"/>
                  <a:gd name="T44" fmla="+- 0 28647 28407"/>
                  <a:gd name="T45" fmla="*/ T44 w 261"/>
                  <a:gd name="T46" fmla="+- 0 3495 3244"/>
                  <a:gd name="T47" fmla="*/ 3495 h 252"/>
                  <a:gd name="T48" fmla="+- 0 28668 28407"/>
                  <a:gd name="T49" fmla="*/ T48 w 261"/>
                  <a:gd name="T50" fmla="+- 0 3489 3244"/>
                  <a:gd name="T51" fmla="*/ 3489 h 252"/>
                  <a:gd name="T52" fmla="+- 0 28668 28407"/>
                  <a:gd name="T53" fmla="*/ T52 w 261"/>
                  <a:gd name="T54" fmla="+- 0 3250 3244"/>
                  <a:gd name="T55" fmla="*/ 3250 h 252"/>
                  <a:gd name="T56" fmla="+- 0 28651 28407"/>
                  <a:gd name="T57" fmla="*/ T56 w 261"/>
                  <a:gd name="T58" fmla="+- 0 3244 3244"/>
                  <a:gd name="T59" fmla="*/ 3244 h 252"/>
                  <a:gd name="T60" fmla="+- 0 28647 28407"/>
                  <a:gd name="T61" fmla="*/ T60 w 261"/>
                  <a:gd name="T62" fmla="+- 0 3244 3244"/>
                  <a:gd name="T63" fmla="*/ 324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1" y="0"/>
                    </a:lnTo>
                    <a:lnTo>
                      <a:pt x="227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10" y="6"/>
                    </a:lnTo>
                    <a:lnTo>
                      <a:pt x="210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2" y="248"/>
                    </a:lnTo>
                    <a:lnTo>
                      <a:pt x="230" y="251"/>
                    </a:lnTo>
                    <a:lnTo>
                      <a:pt x="240" y="251"/>
                    </a:lnTo>
                    <a:lnTo>
                      <a:pt x="261" y="245"/>
                    </a:lnTo>
                    <a:lnTo>
                      <a:pt x="261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73" name="Freeform 2077"/>
              <p:cNvSpPr>
                <a:spLocks/>
              </p:cNvSpPr>
              <p:nvPr/>
            </p:nvSpPr>
            <p:spPr bwMode="auto">
              <a:xfrm>
                <a:off x="28407" y="3244"/>
                <a:ext cx="261" cy="252"/>
              </a:xfrm>
              <a:custGeom>
                <a:avLst/>
                <a:gdLst>
                  <a:gd name="T0" fmla="+- 0 28438 28407"/>
                  <a:gd name="T1" fmla="*/ T0 w 261"/>
                  <a:gd name="T2" fmla="+- 0 3244 3244"/>
                  <a:gd name="T3" fmla="*/ 3244 h 252"/>
                  <a:gd name="T4" fmla="+- 0 28428 28407"/>
                  <a:gd name="T5" fmla="*/ T4 w 261"/>
                  <a:gd name="T6" fmla="+- 0 3244 3244"/>
                  <a:gd name="T7" fmla="*/ 3244 h 252"/>
                  <a:gd name="T8" fmla="+- 0 28424 28407"/>
                  <a:gd name="T9" fmla="*/ T8 w 261"/>
                  <a:gd name="T10" fmla="+- 0 3244 3244"/>
                  <a:gd name="T11" fmla="*/ 3244 h 252"/>
                  <a:gd name="T12" fmla="+- 0 28408 28407"/>
                  <a:gd name="T13" fmla="*/ T12 w 261"/>
                  <a:gd name="T14" fmla="+- 0 3248 3244"/>
                  <a:gd name="T15" fmla="*/ 3248 h 252"/>
                  <a:gd name="T16" fmla="+- 0 28408 28407"/>
                  <a:gd name="T17" fmla="*/ T16 w 261"/>
                  <a:gd name="T18" fmla="+- 0 3249 3244"/>
                  <a:gd name="T19" fmla="*/ 3249 h 252"/>
                  <a:gd name="T20" fmla="+- 0 28407 28407"/>
                  <a:gd name="T21" fmla="*/ T20 w 261"/>
                  <a:gd name="T22" fmla="+- 0 3250 3244"/>
                  <a:gd name="T23" fmla="*/ 3250 h 252"/>
                  <a:gd name="T24" fmla="+- 0 28407 28407"/>
                  <a:gd name="T25" fmla="*/ T24 w 261"/>
                  <a:gd name="T26" fmla="+- 0 3481 3244"/>
                  <a:gd name="T27" fmla="*/ 3481 h 252"/>
                  <a:gd name="T28" fmla="+- 0 28408 28407"/>
                  <a:gd name="T29" fmla="*/ T28 w 261"/>
                  <a:gd name="T30" fmla="+- 0 3483 3244"/>
                  <a:gd name="T31" fmla="*/ 3483 h 252"/>
                  <a:gd name="T32" fmla="+- 0 28408 28407"/>
                  <a:gd name="T33" fmla="*/ T32 w 261"/>
                  <a:gd name="T34" fmla="+- 0 3485 3244"/>
                  <a:gd name="T35" fmla="*/ 3485 h 252"/>
                  <a:gd name="T36" fmla="+- 0 28409 28407"/>
                  <a:gd name="T37" fmla="*/ T36 w 261"/>
                  <a:gd name="T38" fmla="+- 0 3487 3244"/>
                  <a:gd name="T39" fmla="*/ 3487 h 252"/>
                  <a:gd name="T40" fmla="+- 0 28421 28407"/>
                  <a:gd name="T41" fmla="*/ T40 w 261"/>
                  <a:gd name="T42" fmla="+- 0 3494 3244"/>
                  <a:gd name="T43" fmla="*/ 3494 h 252"/>
                  <a:gd name="T44" fmla="+- 0 28423 28407"/>
                  <a:gd name="T45" fmla="*/ T44 w 261"/>
                  <a:gd name="T46" fmla="+- 0 3494 3244"/>
                  <a:gd name="T47" fmla="*/ 3494 h 252"/>
                  <a:gd name="T48" fmla="+- 0 28496 28407"/>
                  <a:gd name="T49" fmla="*/ T48 w 261"/>
                  <a:gd name="T50" fmla="+- 0 3494 3244"/>
                  <a:gd name="T51" fmla="*/ 3494 h 252"/>
                  <a:gd name="T52" fmla="+- 0 28556 28407"/>
                  <a:gd name="T53" fmla="*/ T52 w 261"/>
                  <a:gd name="T54" fmla="+- 0 3477 3244"/>
                  <a:gd name="T55" fmla="*/ 3477 h 252"/>
                  <a:gd name="T56" fmla="+- 0 28577 28407"/>
                  <a:gd name="T57" fmla="*/ T56 w 261"/>
                  <a:gd name="T58" fmla="+- 0 3455 3244"/>
                  <a:gd name="T59" fmla="*/ 3455 h 252"/>
                  <a:gd name="T60" fmla="+- 0 28458 28407"/>
                  <a:gd name="T61" fmla="*/ T60 w 261"/>
                  <a:gd name="T62" fmla="+- 0 3455 3244"/>
                  <a:gd name="T63" fmla="*/ 3455 h 252"/>
                  <a:gd name="T64" fmla="+- 0 28458 28407"/>
                  <a:gd name="T65" fmla="*/ T64 w 261"/>
                  <a:gd name="T66" fmla="+- 0 3376 3244"/>
                  <a:gd name="T67" fmla="*/ 3376 h 252"/>
                  <a:gd name="T68" fmla="+- 0 28578 28407"/>
                  <a:gd name="T69" fmla="*/ T68 w 261"/>
                  <a:gd name="T70" fmla="+- 0 3376 3244"/>
                  <a:gd name="T71" fmla="*/ 3376 h 252"/>
                  <a:gd name="T72" fmla="+- 0 28576 28407"/>
                  <a:gd name="T73" fmla="*/ T72 w 261"/>
                  <a:gd name="T74" fmla="+- 0 3371 3244"/>
                  <a:gd name="T75" fmla="*/ 3371 h 252"/>
                  <a:gd name="T76" fmla="+- 0 28512 28407"/>
                  <a:gd name="T77" fmla="*/ T76 w 261"/>
                  <a:gd name="T78" fmla="+- 0 3338 3244"/>
                  <a:gd name="T79" fmla="*/ 3338 h 252"/>
                  <a:gd name="T80" fmla="+- 0 28489 28407"/>
                  <a:gd name="T81" fmla="*/ T80 w 261"/>
                  <a:gd name="T82" fmla="+- 0 3337 3244"/>
                  <a:gd name="T83" fmla="*/ 3337 h 252"/>
                  <a:gd name="T84" fmla="+- 0 28458 28407"/>
                  <a:gd name="T85" fmla="*/ T84 w 261"/>
                  <a:gd name="T86" fmla="+- 0 3337 3244"/>
                  <a:gd name="T87" fmla="*/ 3337 h 252"/>
                  <a:gd name="T88" fmla="+- 0 28458 28407"/>
                  <a:gd name="T89" fmla="*/ T88 w 261"/>
                  <a:gd name="T90" fmla="+- 0 3250 3244"/>
                  <a:gd name="T91" fmla="*/ 3250 h 252"/>
                  <a:gd name="T92" fmla="+- 0 28457 28407"/>
                  <a:gd name="T93" fmla="*/ T92 w 261"/>
                  <a:gd name="T94" fmla="+- 0 3249 3244"/>
                  <a:gd name="T95" fmla="*/ 3249 h 252"/>
                  <a:gd name="T96" fmla="+- 0 28457 28407"/>
                  <a:gd name="T97" fmla="*/ T96 w 261"/>
                  <a:gd name="T98" fmla="+- 0 3248 3244"/>
                  <a:gd name="T99" fmla="*/ 3248 h 252"/>
                  <a:gd name="T100" fmla="+- 0 28456 28407"/>
                  <a:gd name="T101" fmla="*/ T100 w 261"/>
                  <a:gd name="T102" fmla="+- 0 3247 3244"/>
                  <a:gd name="T103" fmla="*/ 3247 h 252"/>
                  <a:gd name="T104" fmla="+- 0 28454 28407"/>
                  <a:gd name="T105" fmla="*/ T104 w 261"/>
                  <a:gd name="T106" fmla="+- 0 3246 3244"/>
                  <a:gd name="T107" fmla="*/ 3246 h 252"/>
                  <a:gd name="T108" fmla="+- 0 28451 28407"/>
                  <a:gd name="T109" fmla="*/ T108 w 261"/>
                  <a:gd name="T110" fmla="+- 0 3245 3244"/>
                  <a:gd name="T111" fmla="*/ 3245 h 252"/>
                  <a:gd name="T112" fmla="+- 0 28448 28407"/>
                  <a:gd name="T113" fmla="*/ T112 w 261"/>
                  <a:gd name="T114" fmla="+- 0 3244 3244"/>
                  <a:gd name="T115" fmla="*/ 3244 h 252"/>
                  <a:gd name="T116" fmla="+- 0 28442 28407"/>
                  <a:gd name="T117" fmla="*/ T116 w 261"/>
                  <a:gd name="T118" fmla="+- 0 3244 3244"/>
                  <a:gd name="T119" fmla="*/ 3244 h 252"/>
                  <a:gd name="T120" fmla="+- 0 28438 28407"/>
                  <a:gd name="T121" fmla="*/ T120 w 261"/>
                  <a:gd name="T122" fmla="+- 0 3244 3244"/>
                  <a:gd name="T123" fmla="*/ 324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</a:cxnLst>
                <a:rect l="0" t="0" r="r" b="b"/>
                <a:pathLst>
                  <a:path w="261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1" y="239"/>
                    </a:lnTo>
                    <a:lnTo>
                      <a:pt x="1" y="241"/>
                    </a:lnTo>
                    <a:lnTo>
                      <a:pt x="2" y="243"/>
                    </a:lnTo>
                    <a:lnTo>
                      <a:pt x="14" y="250"/>
                    </a:lnTo>
                    <a:lnTo>
                      <a:pt x="16" y="250"/>
                    </a:lnTo>
                    <a:lnTo>
                      <a:pt x="89" y="250"/>
                    </a:lnTo>
                    <a:lnTo>
                      <a:pt x="149" y="233"/>
                    </a:lnTo>
                    <a:lnTo>
                      <a:pt x="170" y="211"/>
                    </a:lnTo>
                    <a:lnTo>
                      <a:pt x="51" y="211"/>
                    </a:lnTo>
                    <a:lnTo>
                      <a:pt x="51" y="132"/>
                    </a:lnTo>
                    <a:lnTo>
                      <a:pt x="171" y="132"/>
                    </a:lnTo>
                    <a:lnTo>
                      <a:pt x="169" y="127"/>
                    </a:lnTo>
                    <a:lnTo>
                      <a:pt x="105" y="94"/>
                    </a:lnTo>
                    <a:lnTo>
                      <a:pt x="82" y="93"/>
                    </a:lnTo>
                    <a:lnTo>
                      <a:pt x="51" y="93"/>
                    </a:lnTo>
                    <a:lnTo>
                      <a:pt x="51" y="6"/>
                    </a:lnTo>
                    <a:lnTo>
                      <a:pt x="50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1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174" name="Freeform 2076"/>
              <p:cNvSpPr>
                <a:spLocks/>
              </p:cNvSpPr>
              <p:nvPr/>
            </p:nvSpPr>
            <p:spPr bwMode="auto">
              <a:xfrm>
                <a:off x="28407" y="3244"/>
                <a:ext cx="261" cy="252"/>
              </a:xfrm>
              <a:custGeom>
                <a:avLst/>
                <a:gdLst>
                  <a:gd name="T0" fmla="+- 0 28578 28407"/>
                  <a:gd name="T1" fmla="*/ T0 w 261"/>
                  <a:gd name="T2" fmla="+- 0 3376 3244"/>
                  <a:gd name="T3" fmla="*/ 3376 h 252"/>
                  <a:gd name="T4" fmla="+- 0 28495 28407"/>
                  <a:gd name="T5" fmla="*/ T4 w 261"/>
                  <a:gd name="T6" fmla="+- 0 3376 3244"/>
                  <a:gd name="T7" fmla="*/ 3376 h 252"/>
                  <a:gd name="T8" fmla="+- 0 28504 28407"/>
                  <a:gd name="T9" fmla="*/ T8 w 261"/>
                  <a:gd name="T10" fmla="+- 0 3377 3244"/>
                  <a:gd name="T11" fmla="*/ 3377 h 252"/>
                  <a:gd name="T12" fmla="+- 0 28515 28407"/>
                  <a:gd name="T13" fmla="*/ T12 w 261"/>
                  <a:gd name="T14" fmla="+- 0 3381 3244"/>
                  <a:gd name="T15" fmla="*/ 3381 h 252"/>
                  <a:gd name="T16" fmla="+- 0 28535 28407"/>
                  <a:gd name="T17" fmla="*/ T16 w 261"/>
                  <a:gd name="T18" fmla="+- 0 3410 3244"/>
                  <a:gd name="T19" fmla="*/ 3410 h 252"/>
                  <a:gd name="T20" fmla="+- 0 28535 28407"/>
                  <a:gd name="T21" fmla="*/ T20 w 261"/>
                  <a:gd name="T22" fmla="+- 0 3421 3244"/>
                  <a:gd name="T23" fmla="*/ 3421 h 252"/>
                  <a:gd name="T24" fmla="+- 0 28496 28407"/>
                  <a:gd name="T25" fmla="*/ T24 w 261"/>
                  <a:gd name="T26" fmla="+- 0 3455 3244"/>
                  <a:gd name="T27" fmla="*/ 3455 h 252"/>
                  <a:gd name="T28" fmla="+- 0 28577 28407"/>
                  <a:gd name="T29" fmla="*/ T28 w 261"/>
                  <a:gd name="T30" fmla="+- 0 3455 3244"/>
                  <a:gd name="T31" fmla="*/ 3455 h 252"/>
                  <a:gd name="T32" fmla="+- 0 28577 28407"/>
                  <a:gd name="T33" fmla="*/ T32 w 261"/>
                  <a:gd name="T34" fmla="+- 0 3454 3244"/>
                  <a:gd name="T35" fmla="*/ 3454 h 252"/>
                  <a:gd name="T36" fmla="+- 0 28585 28407"/>
                  <a:gd name="T37" fmla="*/ T36 w 261"/>
                  <a:gd name="T38" fmla="+- 0 3434 3244"/>
                  <a:gd name="T39" fmla="*/ 3434 h 252"/>
                  <a:gd name="T40" fmla="+- 0 28587 28407"/>
                  <a:gd name="T41" fmla="*/ T40 w 261"/>
                  <a:gd name="T42" fmla="+- 0 3424 3244"/>
                  <a:gd name="T43" fmla="*/ 3424 h 252"/>
                  <a:gd name="T44" fmla="+- 0 28587 28407"/>
                  <a:gd name="T45" fmla="*/ T44 w 261"/>
                  <a:gd name="T46" fmla="+- 0 3400 3244"/>
                  <a:gd name="T47" fmla="*/ 3400 h 252"/>
                  <a:gd name="T48" fmla="+- 0 28584 28407"/>
                  <a:gd name="T49" fmla="*/ T48 w 261"/>
                  <a:gd name="T50" fmla="+- 0 3389 3244"/>
                  <a:gd name="T51" fmla="*/ 3389 h 252"/>
                  <a:gd name="T52" fmla="+- 0 28578 28407"/>
                  <a:gd name="T53" fmla="*/ T52 w 261"/>
                  <a:gd name="T54" fmla="+- 0 3376 3244"/>
                  <a:gd name="T55" fmla="*/ 337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8" y="132"/>
                    </a:lnTo>
                    <a:lnTo>
                      <a:pt x="97" y="133"/>
                    </a:lnTo>
                    <a:lnTo>
                      <a:pt x="108" y="137"/>
                    </a:lnTo>
                    <a:lnTo>
                      <a:pt x="128" y="166"/>
                    </a:lnTo>
                    <a:lnTo>
                      <a:pt x="128" y="177"/>
                    </a:lnTo>
                    <a:lnTo>
                      <a:pt x="89" y="211"/>
                    </a:lnTo>
                    <a:lnTo>
                      <a:pt x="170" y="211"/>
                    </a:lnTo>
                    <a:lnTo>
                      <a:pt x="170" y="210"/>
                    </a:lnTo>
                    <a:lnTo>
                      <a:pt x="178" y="190"/>
                    </a:lnTo>
                    <a:lnTo>
                      <a:pt x="180" y="180"/>
                    </a:lnTo>
                    <a:lnTo>
                      <a:pt x="180" y="156"/>
                    </a:lnTo>
                    <a:lnTo>
                      <a:pt x="177" y="145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216" name="Group 1988"/>
          <p:cNvGrpSpPr>
            <a:grpSpLocks/>
          </p:cNvGrpSpPr>
          <p:nvPr/>
        </p:nvGrpSpPr>
        <p:grpSpPr bwMode="auto">
          <a:xfrm>
            <a:off x="16965613" y="6070600"/>
            <a:ext cx="1260475" cy="246063"/>
            <a:chOff x="26718" y="8839"/>
            <a:chExt cx="1985" cy="388"/>
          </a:xfrm>
        </p:grpSpPr>
        <p:grpSp>
          <p:nvGrpSpPr>
            <p:cNvPr id="7217" name="Group 2072"/>
            <p:cNvGrpSpPr>
              <a:grpSpLocks/>
            </p:cNvGrpSpPr>
            <p:nvPr/>
          </p:nvGrpSpPr>
          <p:grpSpPr bwMode="auto">
            <a:xfrm>
              <a:off x="26727" y="8928"/>
              <a:ext cx="254" cy="254"/>
              <a:chOff x="26727" y="8928"/>
              <a:chExt cx="254" cy="254"/>
            </a:xfrm>
          </p:grpSpPr>
          <p:sp>
            <p:nvSpPr>
              <p:cNvPr id="7301" name="Freeform 2073"/>
              <p:cNvSpPr>
                <a:spLocks/>
              </p:cNvSpPr>
              <p:nvPr/>
            </p:nvSpPr>
            <p:spPr bwMode="auto">
              <a:xfrm>
                <a:off x="26727" y="8928"/>
                <a:ext cx="254" cy="254"/>
              </a:xfrm>
              <a:custGeom>
                <a:avLst/>
                <a:gdLst>
                  <a:gd name="T0" fmla="+- 0 26981 26727"/>
                  <a:gd name="T1" fmla="*/ T0 w 254"/>
                  <a:gd name="T2" fmla="+- 0 9182 8928"/>
                  <a:gd name="T3" fmla="*/ 9182 h 254"/>
                  <a:gd name="T4" fmla="+- 0 26727 26727"/>
                  <a:gd name="T5" fmla="*/ T4 w 254"/>
                  <a:gd name="T6" fmla="+- 0 9182 8928"/>
                  <a:gd name="T7" fmla="*/ 9182 h 254"/>
                  <a:gd name="T8" fmla="+- 0 26727 26727"/>
                  <a:gd name="T9" fmla="*/ T8 w 254"/>
                  <a:gd name="T10" fmla="+- 0 8928 8928"/>
                  <a:gd name="T11" fmla="*/ 8928 h 254"/>
                  <a:gd name="T12" fmla="+- 0 26981 26727"/>
                  <a:gd name="T13" fmla="*/ T12 w 254"/>
                  <a:gd name="T14" fmla="+- 0 8928 8928"/>
                  <a:gd name="T15" fmla="*/ 8928 h 254"/>
                  <a:gd name="T16" fmla="+- 0 26981 26727"/>
                  <a:gd name="T17" fmla="*/ T16 w 254"/>
                  <a:gd name="T18" fmla="+- 0 9182 8928"/>
                  <a:gd name="T19" fmla="*/ 9182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18" name="Group 2070"/>
            <p:cNvGrpSpPr>
              <a:grpSpLocks/>
            </p:cNvGrpSpPr>
            <p:nvPr/>
          </p:nvGrpSpPr>
          <p:grpSpPr bwMode="auto">
            <a:xfrm>
              <a:off x="26815" y="8928"/>
              <a:ext cx="166" cy="166"/>
              <a:chOff x="26815" y="8928"/>
              <a:chExt cx="166" cy="166"/>
            </a:xfrm>
          </p:grpSpPr>
          <p:sp>
            <p:nvSpPr>
              <p:cNvPr id="7300" name="Freeform 2071"/>
              <p:cNvSpPr>
                <a:spLocks/>
              </p:cNvSpPr>
              <p:nvPr/>
            </p:nvSpPr>
            <p:spPr bwMode="auto">
              <a:xfrm>
                <a:off x="26815" y="8928"/>
                <a:ext cx="166" cy="166"/>
              </a:xfrm>
              <a:custGeom>
                <a:avLst/>
                <a:gdLst>
                  <a:gd name="T0" fmla="+- 0 26898 26815"/>
                  <a:gd name="T1" fmla="*/ T0 w 166"/>
                  <a:gd name="T2" fmla="+- 0 8928 8928"/>
                  <a:gd name="T3" fmla="*/ 8928 h 166"/>
                  <a:gd name="T4" fmla="+- 0 26815 26815"/>
                  <a:gd name="T5" fmla="*/ T4 w 166"/>
                  <a:gd name="T6" fmla="+- 0 9011 8928"/>
                  <a:gd name="T7" fmla="*/ 9011 h 166"/>
                  <a:gd name="T8" fmla="+- 0 26898 26815"/>
                  <a:gd name="T9" fmla="*/ T8 w 166"/>
                  <a:gd name="T10" fmla="+- 0 9094 8928"/>
                  <a:gd name="T11" fmla="*/ 9094 h 166"/>
                  <a:gd name="T12" fmla="+- 0 26981 26815"/>
                  <a:gd name="T13" fmla="*/ T12 w 166"/>
                  <a:gd name="T14" fmla="+- 0 9011 8928"/>
                  <a:gd name="T15" fmla="*/ 9011 h 166"/>
                  <a:gd name="T16" fmla="+- 0 26898 26815"/>
                  <a:gd name="T17" fmla="*/ T16 w 166"/>
                  <a:gd name="T18" fmla="+- 0 8928 8928"/>
                  <a:gd name="T19" fmla="*/ 8928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19" name="Group 2068"/>
            <p:cNvGrpSpPr>
              <a:grpSpLocks/>
            </p:cNvGrpSpPr>
            <p:nvPr/>
          </p:nvGrpSpPr>
          <p:grpSpPr bwMode="auto">
            <a:xfrm>
              <a:off x="26727" y="8840"/>
              <a:ext cx="24" cy="69"/>
              <a:chOff x="26727" y="8840"/>
              <a:chExt cx="24" cy="69"/>
            </a:xfrm>
          </p:grpSpPr>
          <p:sp>
            <p:nvSpPr>
              <p:cNvPr id="7299" name="Freeform 2069"/>
              <p:cNvSpPr>
                <a:spLocks/>
              </p:cNvSpPr>
              <p:nvPr/>
            </p:nvSpPr>
            <p:spPr bwMode="auto">
              <a:xfrm>
                <a:off x="26727" y="8840"/>
                <a:ext cx="24" cy="69"/>
              </a:xfrm>
              <a:custGeom>
                <a:avLst/>
                <a:gdLst>
                  <a:gd name="T0" fmla="+- 0 26731 26727"/>
                  <a:gd name="T1" fmla="*/ T0 w 24"/>
                  <a:gd name="T2" fmla="+- 0 8840 8840"/>
                  <a:gd name="T3" fmla="*/ 8840 h 69"/>
                  <a:gd name="T4" fmla="+- 0 26727 26727"/>
                  <a:gd name="T5" fmla="*/ T4 w 24"/>
                  <a:gd name="T6" fmla="+- 0 8840 8840"/>
                  <a:gd name="T7" fmla="*/ 8840 h 69"/>
                  <a:gd name="T8" fmla="+- 0 26727 26727"/>
                  <a:gd name="T9" fmla="*/ T8 w 24"/>
                  <a:gd name="T10" fmla="+- 0 8908 8840"/>
                  <a:gd name="T11" fmla="*/ 8908 h 69"/>
                  <a:gd name="T12" fmla="+- 0 26731 26727"/>
                  <a:gd name="T13" fmla="*/ T12 w 24"/>
                  <a:gd name="T14" fmla="+- 0 8908 8840"/>
                  <a:gd name="T15" fmla="*/ 8908 h 69"/>
                  <a:gd name="T16" fmla="+- 0 26751 26727"/>
                  <a:gd name="T17" fmla="*/ T16 w 24"/>
                  <a:gd name="T18" fmla="+- 0 8866 8840"/>
                  <a:gd name="T19" fmla="*/ 8866 h 69"/>
                  <a:gd name="T20" fmla="+- 0 26731 26727"/>
                  <a:gd name="T21" fmla="*/ T20 w 24"/>
                  <a:gd name="T22" fmla="+- 0 8866 8840"/>
                  <a:gd name="T23" fmla="*/ 8866 h 69"/>
                  <a:gd name="T24" fmla="+- 0 26731 26727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0" name="Group 2066"/>
            <p:cNvGrpSpPr>
              <a:grpSpLocks/>
            </p:cNvGrpSpPr>
            <p:nvPr/>
          </p:nvGrpSpPr>
          <p:grpSpPr bwMode="auto">
            <a:xfrm>
              <a:off x="26957" y="8840"/>
              <a:ext cx="24" cy="69"/>
              <a:chOff x="26957" y="8840"/>
              <a:chExt cx="24" cy="69"/>
            </a:xfrm>
          </p:grpSpPr>
          <p:sp>
            <p:nvSpPr>
              <p:cNvPr id="7298" name="Freeform 2067"/>
              <p:cNvSpPr>
                <a:spLocks/>
              </p:cNvSpPr>
              <p:nvPr/>
            </p:nvSpPr>
            <p:spPr bwMode="auto">
              <a:xfrm>
                <a:off x="26957" y="8840"/>
                <a:ext cx="24" cy="69"/>
              </a:xfrm>
              <a:custGeom>
                <a:avLst/>
                <a:gdLst>
                  <a:gd name="T0" fmla="+- 0 26961 26957"/>
                  <a:gd name="T1" fmla="*/ T0 w 24"/>
                  <a:gd name="T2" fmla="+- 0 8840 8840"/>
                  <a:gd name="T3" fmla="*/ 8840 h 69"/>
                  <a:gd name="T4" fmla="+- 0 26957 26957"/>
                  <a:gd name="T5" fmla="*/ T4 w 24"/>
                  <a:gd name="T6" fmla="+- 0 8840 8840"/>
                  <a:gd name="T7" fmla="*/ 8840 h 69"/>
                  <a:gd name="T8" fmla="+- 0 26957 26957"/>
                  <a:gd name="T9" fmla="*/ T8 w 24"/>
                  <a:gd name="T10" fmla="+- 0 8908 8840"/>
                  <a:gd name="T11" fmla="*/ 8908 h 69"/>
                  <a:gd name="T12" fmla="+- 0 26961 26957"/>
                  <a:gd name="T13" fmla="*/ T12 w 24"/>
                  <a:gd name="T14" fmla="+- 0 8908 8840"/>
                  <a:gd name="T15" fmla="*/ 8908 h 69"/>
                  <a:gd name="T16" fmla="+- 0 26981 26957"/>
                  <a:gd name="T17" fmla="*/ T16 w 24"/>
                  <a:gd name="T18" fmla="+- 0 8866 8840"/>
                  <a:gd name="T19" fmla="*/ 8866 h 69"/>
                  <a:gd name="T20" fmla="+- 0 26961 26957"/>
                  <a:gd name="T21" fmla="*/ T20 w 24"/>
                  <a:gd name="T22" fmla="+- 0 8866 8840"/>
                  <a:gd name="T23" fmla="*/ 8866 h 69"/>
                  <a:gd name="T24" fmla="+- 0 26961 26957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1" name="Group 2064"/>
            <p:cNvGrpSpPr>
              <a:grpSpLocks/>
            </p:cNvGrpSpPr>
            <p:nvPr/>
          </p:nvGrpSpPr>
          <p:grpSpPr bwMode="auto">
            <a:xfrm>
              <a:off x="26842" y="8840"/>
              <a:ext cx="24" cy="69"/>
              <a:chOff x="26842" y="8840"/>
              <a:chExt cx="24" cy="69"/>
            </a:xfrm>
          </p:grpSpPr>
          <p:sp>
            <p:nvSpPr>
              <p:cNvPr id="7297" name="Freeform 2065"/>
              <p:cNvSpPr>
                <a:spLocks/>
              </p:cNvSpPr>
              <p:nvPr/>
            </p:nvSpPr>
            <p:spPr bwMode="auto">
              <a:xfrm>
                <a:off x="26842" y="8840"/>
                <a:ext cx="24" cy="69"/>
              </a:xfrm>
              <a:custGeom>
                <a:avLst/>
                <a:gdLst>
                  <a:gd name="T0" fmla="+- 0 26847 26842"/>
                  <a:gd name="T1" fmla="*/ T0 w 24"/>
                  <a:gd name="T2" fmla="+- 0 8840 8840"/>
                  <a:gd name="T3" fmla="*/ 8840 h 69"/>
                  <a:gd name="T4" fmla="+- 0 26842 26842"/>
                  <a:gd name="T5" fmla="*/ T4 w 24"/>
                  <a:gd name="T6" fmla="+- 0 8840 8840"/>
                  <a:gd name="T7" fmla="*/ 8840 h 69"/>
                  <a:gd name="T8" fmla="+- 0 26842 26842"/>
                  <a:gd name="T9" fmla="*/ T8 w 24"/>
                  <a:gd name="T10" fmla="+- 0 8908 8840"/>
                  <a:gd name="T11" fmla="*/ 8908 h 69"/>
                  <a:gd name="T12" fmla="+- 0 26847 26842"/>
                  <a:gd name="T13" fmla="*/ T12 w 24"/>
                  <a:gd name="T14" fmla="+- 0 8908 8840"/>
                  <a:gd name="T15" fmla="*/ 8908 h 69"/>
                  <a:gd name="T16" fmla="+- 0 26866 26842"/>
                  <a:gd name="T17" fmla="*/ T16 w 24"/>
                  <a:gd name="T18" fmla="+- 0 8866 8840"/>
                  <a:gd name="T19" fmla="*/ 8866 h 69"/>
                  <a:gd name="T20" fmla="+- 0 26847 26842"/>
                  <a:gd name="T21" fmla="*/ T20 w 24"/>
                  <a:gd name="T22" fmla="+- 0 8866 8840"/>
                  <a:gd name="T23" fmla="*/ 8866 h 69"/>
                  <a:gd name="T24" fmla="+- 0 26847 26842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2" name="Group 2062"/>
            <p:cNvGrpSpPr>
              <a:grpSpLocks/>
            </p:cNvGrpSpPr>
            <p:nvPr/>
          </p:nvGrpSpPr>
          <p:grpSpPr bwMode="auto">
            <a:xfrm>
              <a:off x="26765" y="8840"/>
              <a:ext cx="24" cy="69"/>
              <a:chOff x="26765" y="8840"/>
              <a:chExt cx="24" cy="69"/>
            </a:xfrm>
          </p:grpSpPr>
          <p:sp>
            <p:nvSpPr>
              <p:cNvPr id="7296" name="Freeform 2063"/>
              <p:cNvSpPr>
                <a:spLocks/>
              </p:cNvSpPr>
              <p:nvPr/>
            </p:nvSpPr>
            <p:spPr bwMode="auto">
              <a:xfrm>
                <a:off x="26765" y="8840"/>
                <a:ext cx="24" cy="69"/>
              </a:xfrm>
              <a:custGeom>
                <a:avLst/>
                <a:gdLst>
                  <a:gd name="T0" fmla="+- 0 26770 26765"/>
                  <a:gd name="T1" fmla="*/ T0 w 24"/>
                  <a:gd name="T2" fmla="+- 0 8840 8840"/>
                  <a:gd name="T3" fmla="*/ 8840 h 69"/>
                  <a:gd name="T4" fmla="+- 0 26765 26765"/>
                  <a:gd name="T5" fmla="*/ T4 w 24"/>
                  <a:gd name="T6" fmla="+- 0 8840 8840"/>
                  <a:gd name="T7" fmla="*/ 8840 h 69"/>
                  <a:gd name="T8" fmla="+- 0 26765 26765"/>
                  <a:gd name="T9" fmla="*/ T8 w 24"/>
                  <a:gd name="T10" fmla="+- 0 8908 8840"/>
                  <a:gd name="T11" fmla="*/ 8908 h 69"/>
                  <a:gd name="T12" fmla="+- 0 26770 26765"/>
                  <a:gd name="T13" fmla="*/ T12 w 24"/>
                  <a:gd name="T14" fmla="+- 0 8908 8840"/>
                  <a:gd name="T15" fmla="*/ 8908 h 69"/>
                  <a:gd name="T16" fmla="+- 0 26789 26765"/>
                  <a:gd name="T17" fmla="*/ T16 w 24"/>
                  <a:gd name="T18" fmla="+- 0 8866 8840"/>
                  <a:gd name="T19" fmla="*/ 8866 h 69"/>
                  <a:gd name="T20" fmla="+- 0 26770 26765"/>
                  <a:gd name="T21" fmla="*/ T20 w 24"/>
                  <a:gd name="T22" fmla="+- 0 8866 8840"/>
                  <a:gd name="T23" fmla="*/ 8866 h 69"/>
                  <a:gd name="T24" fmla="+- 0 26770 26765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3" name="Group 2060"/>
            <p:cNvGrpSpPr>
              <a:grpSpLocks/>
            </p:cNvGrpSpPr>
            <p:nvPr/>
          </p:nvGrpSpPr>
          <p:grpSpPr bwMode="auto">
            <a:xfrm>
              <a:off x="26880" y="8840"/>
              <a:ext cx="24" cy="69"/>
              <a:chOff x="26880" y="8840"/>
              <a:chExt cx="24" cy="69"/>
            </a:xfrm>
          </p:grpSpPr>
          <p:sp>
            <p:nvSpPr>
              <p:cNvPr id="7295" name="Freeform 2061"/>
              <p:cNvSpPr>
                <a:spLocks/>
              </p:cNvSpPr>
              <p:nvPr/>
            </p:nvSpPr>
            <p:spPr bwMode="auto">
              <a:xfrm>
                <a:off x="26880" y="8840"/>
                <a:ext cx="24" cy="69"/>
              </a:xfrm>
              <a:custGeom>
                <a:avLst/>
                <a:gdLst>
                  <a:gd name="T0" fmla="+- 0 26885 26880"/>
                  <a:gd name="T1" fmla="*/ T0 w 24"/>
                  <a:gd name="T2" fmla="+- 0 8840 8840"/>
                  <a:gd name="T3" fmla="*/ 8840 h 69"/>
                  <a:gd name="T4" fmla="+- 0 26880 26880"/>
                  <a:gd name="T5" fmla="*/ T4 w 24"/>
                  <a:gd name="T6" fmla="+- 0 8840 8840"/>
                  <a:gd name="T7" fmla="*/ 8840 h 69"/>
                  <a:gd name="T8" fmla="+- 0 26880 26880"/>
                  <a:gd name="T9" fmla="*/ T8 w 24"/>
                  <a:gd name="T10" fmla="+- 0 8908 8840"/>
                  <a:gd name="T11" fmla="*/ 8908 h 69"/>
                  <a:gd name="T12" fmla="+- 0 26885 26880"/>
                  <a:gd name="T13" fmla="*/ T12 w 24"/>
                  <a:gd name="T14" fmla="+- 0 8908 8840"/>
                  <a:gd name="T15" fmla="*/ 8908 h 69"/>
                  <a:gd name="T16" fmla="+- 0 26905 26880"/>
                  <a:gd name="T17" fmla="*/ T16 w 24"/>
                  <a:gd name="T18" fmla="+- 0 8866 8840"/>
                  <a:gd name="T19" fmla="*/ 8866 h 69"/>
                  <a:gd name="T20" fmla="+- 0 26885 26880"/>
                  <a:gd name="T21" fmla="*/ T20 w 24"/>
                  <a:gd name="T22" fmla="+- 0 8866 8840"/>
                  <a:gd name="T23" fmla="*/ 8866 h 69"/>
                  <a:gd name="T24" fmla="+- 0 26885 26880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4" name="Group 2058"/>
            <p:cNvGrpSpPr>
              <a:grpSpLocks/>
            </p:cNvGrpSpPr>
            <p:nvPr/>
          </p:nvGrpSpPr>
          <p:grpSpPr bwMode="auto">
            <a:xfrm>
              <a:off x="26803" y="8840"/>
              <a:ext cx="24" cy="69"/>
              <a:chOff x="26803" y="8840"/>
              <a:chExt cx="24" cy="69"/>
            </a:xfrm>
          </p:grpSpPr>
          <p:sp>
            <p:nvSpPr>
              <p:cNvPr id="7294" name="Freeform 2059"/>
              <p:cNvSpPr>
                <a:spLocks/>
              </p:cNvSpPr>
              <p:nvPr/>
            </p:nvSpPr>
            <p:spPr bwMode="auto">
              <a:xfrm>
                <a:off x="26803" y="8840"/>
                <a:ext cx="24" cy="69"/>
              </a:xfrm>
              <a:custGeom>
                <a:avLst/>
                <a:gdLst>
                  <a:gd name="T0" fmla="+- 0 26808 26803"/>
                  <a:gd name="T1" fmla="*/ T0 w 24"/>
                  <a:gd name="T2" fmla="+- 0 8840 8840"/>
                  <a:gd name="T3" fmla="*/ 8840 h 69"/>
                  <a:gd name="T4" fmla="+- 0 26803 26803"/>
                  <a:gd name="T5" fmla="*/ T4 w 24"/>
                  <a:gd name="T6" fmla="+- 0 8840 8840"/>
                  <a:gd name="T7" fmla="*/ 8840 h 69"/>
                  <a:gd name="T8" fmla="+- 0 26803 26803"/>
                  <a:gd name="T9" fmla="*/ T8 w 24"/>
                  <a:gd name="T10" fmla="+- 0 8908 8840"/>
                  <a:gd name="T11" fmla="*/ 8908 h 69"/>
                  <a:gd name="T12" fmla="+- 0 26808 26803"/>
                  <a:gd name="T13" fmla="*/ T12 w 24"/>
                  <a:gd name="T14" fmla="+- 0 8908 8840"/>
                  <a:gd name="T15" fmla="*/ 8908 h 69"/>
                  <a:gd name="T16" fmla="+- 0 26828 26803"/>
                  <a:gd name="T17" fmla="*/ T16 w 24"/>
                  <a:gd name="T18" fmla="+- 0 8866 8840"/>
                  <a:gd name="T19" fmla="*/ 8866 h 69"/>
                  <a:gd name="T20" fmla="+- 0 26808 26803"/>
                  <a:gd name="T21" fmla="*/ T20 w 24"/>
                  <a:gd name="T22" fmla="+- 0 8866 8840"/>
                  <a:gd name="T23" fmla="*/ 8866 h 69"/>
                  <a:gd name="T24" fmla="+- 0 26808 26803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5" name="Group 2056"/>
            <p:cNvGrpSpPr>
              <a:grpSpLocks/>
            </p:cNvGrpSpPr>
            <p:nvPr/>
          </p:nvGrpSpPr>
          <p:grpSpPr bwMode="auto">
            <a:xfrm>
              <a:off x="26919" y="8840"/>
              <a:ext cx="24" cy="69"/>
              <a:chOff x="26919" y="8840"/>
              <a:chExt cx="24" cy="69"/>
            </a:xfrm>
          </p:grpSpPr>
          <p:sp>
            <p:nvSpPr>
              <p:cNvPr id="7293" name="Freeform 2057"/>
              <p:cNvSpPr>
                <a:spLocks/>
              </p:cNvSpPr>
              <p:nvPr/>
            </p:nvSpPr>
            <p:spPr bwMode="auto">
              <a:xfrm>
                <a:off x="26919" y="8840"/>
                <a:ext cx="24" cy="69"/>
              </a:xfrm>
              <a:custGeom>
                <a:avLst/>
                <a:gdLst>
                  <a:gd name="T0" fmla="+- 0 26923 26919"/>
                  <a:gd name="T1" fmla="*/ T0 w 24"/>
                  <a:gd name="T2" fmla="+- 0 8840 8840"/>
                  <a:gd name="T3" fmla="*/ 8840 h 69"/>
                  <a:gd name="T4" fmla="+- 0 26919 26919"/>
                  <a:gd name="T5" fmla="*/ T4 w 24"/>
                  <a:gd name="T6" fmla="+- 0 8840 8840"/>
                  <a:gd name="T7" fmla="*/ 8840 h 69"/>
                  <a:gd name="T8" fmla="+- 0 26919 26919"/>
                  <a:gd name="T9" fmla="*/ T8 w 24"/>
                  <a:gd name="T10" fmla="+- 0 8908 8840"/>
                  <a:gd name="T11" fmla="*/ 8908 h 69"/>
                  <a:gd name="T12" fmla="+- 0 26923 26919"/>
                  <a:gd name="T13" fmla="*/ T12 w 24"/>
                  <a:gd name="T14" fmla="+- 0 8908 8840"/>
                  <a:gd name="T15" fmla="*/ 8908 h 69"/>
                  <a:gd name="T16" fmla="+- 0 26943 26919"/>
                  <a:gd name="T17" fmla="*/ T16 w 24"/>
                  <a:gd name="T18" fmla="+- 0 8866 8840"/>
                  <a:gd name="T19" fmla="*/ 8866 h 69"/>
                  <a:gd name="T20" fmla="+- 0 26923 26919"/>
                  <a:gd name="T21" fmla="*/ T20 w 24"/>
                  <a:gd name="T22" fmla="+- 0 8866 8840"/>
                  <a:gd name="T23" fmla="*/ 8866 h 69"/>
                  <a:gd name="T24" fmla="+- 0 26923 26919"/>
                  <a:gd name="T25" fmla="*/ T24 w 24"/>
                  <a:gd name="T26" fmla="+- 0 8840 8840"/>
                  <a:gd name="T27" fmla="*/ 8840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6" name="Group 2054"/>
            <p:cNvGrpSpPr>
              <a:grpSpLocks/>
            </p:cNvGrpSpPr>
            <p:nvPr/>
          </p:nvGrpSpPr>
          <p:grpSpPr bwMode="auto">
            <a:xfrm>
              <a:off x="27000" y="9158"/>
              <a:ext cx="68" cy="24"/>
              <a:chOff x="27000" y="9158"/>
              <a:chExt cx="68" cy="24"/>
            </a:xfrm>
          </p:grpSpPr>
          <p:sp>
            <p:nvSpPr>
              <p:cNvPr id="7292" name="Freeform 2055"/>
              <p:cNvSpPr>
                <a:spLocks/>
              </p:cNvSpPr>
              <p:nvPr/>
            </p:nvSpPr>
            <p:spPr bwMode="auto">
              <a:xfrm>
                <a:off x="27000" y="9158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9158 9158"/>
                  <a:gd name="T3" fmla="*/ 9158 h 24"/>
                  <a:gd name="T4" fmla="+- 0 27000 27000"/>
                  <a:gd name="T5" fmla="*/ T4 w 68"/>
                  <a:gd name="T6" fmla="+- 0 9177 9158"/>
                  <a:gd name="T7" fmla="*/ 9177 h 24"/>
                  <a:gd name="T8" fmla="+- 0 27000 27000"/>
                  <a:gd name="T9" fmla="*/ T8 w 68"/>
                  <a:gd name="T10" fmla="+- 0 9182 9158"/>
                  <a:gd name="T11" fmla="*/ 9182 h 24"/>
                  <a:gd name="T12" fmla="+- 0 27068 27000"/>
                  <a:gd name="T13" fmla="*/ T12 w 68"/>
                  <a:gd name="T14" fmla="+- 0 9182 9158"/>
                  <a:gd name="T15" fmla="*/ 9182 h 24"/>
                  <a:gd name="T16" fmla="+- 0 27068 27000"/>
                  <a:gd name="T17" fmla="*/ T16 w 68"/>
                  <a:gd name="T18" fmla="+- 0 9177 9158"/>
                  <a:gd name="T19" fmla="*/ 9177 h 24"/>
                  <a:gd name="T20" fmla="+- 0 27043 27000"/>
                  <a:gd name="T21" fmla="*/ T20 w 68"/>
                  <a:gd name="T22" fmla="+- 0 9177 9158"/>
                  <a:gd name="T23" fmla="*/ 9177 h 24"/>
                  <a:gd name="T24" fmla="+- 0 27043 27000"/>
                  <a:gd name="T25" fmla="*/ T24 w 68"/>
                  <a:gd name="T26" fmla="+- 0 9158 9158"/>
                  <a:gd name="T27" fmla="*/ 915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7" name="Group 2052"/>
            <p:cNvGrpSpPr>
              <a:grpSpLocks/>
            </p:cNvGrpSpPr>
            <p:nvPr/>
          </p:nvGrpSpPr>
          <p:grpSpPr bwMode="auto">
            <a:xfrm>
              <a:off x="27000" y="8928"/>
              <a:ext cx="68" cy="24"/>
              <a:chOff x="27000" y="8928"/>
              <a:chExt cx="68" cy="24"/>
            </a:xfrm>
          </p:grpSpPr>
          <p:sp>
            <p:nvSpPr>
              <p:cNvPr id="7291" name="Freeform 2053"/>
              <p:cNvSpPr>
                <a:spLocks/>
              </p:cNvSpPr>
              <p:nvPr/>
            </p:nvSpPr>
            <p:spPr bwMode="auto">
              <a:xfrm>
                <a:off x="27000" y="8928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8928 8928"/>
                  <a:gd name="T3" fmla="*/ 8928 h 24"/>
                  <a:gd name="T4" fmla="+- 0 27000 27000"/>
                  <a:gd name="T5" fmla="*/ T4 w 68"/>
                  <a:gd name="T6" fmla="+- 0 8947 8928"/>
                  <a:gd name="T7" fmla="*/ 8947 h 24"/>
                  <a:gd name="T8" fmla="+- 0 27000 27000"/>
                  <a:gd name="T9" fmla="*/ T8 w 68"/>
                  <a:gd name="T10" fmla="+- 0 8952 8928"/>
                  <a:gd name="T11" fmla="*/ 8952 h 24"/>
                  <a:gd name="T12" fmla="+- 0 27068 27000"/>
                  <a:gd name="T13" fmla="*/ T12 w 68"/>
                  <a:gd name="T14" fmla="+- 0 8952 8928"/>
                  <a:gd name="T15" fmla="*/ 8952 h 24"/>
                  <a:gd name="T16" fmla="+- 0 27068 27000"/>
                  <a:gd name="T17" fmla="*/ T16 w 68"/>
                  <a:gd name="T18" fmla="+- 0 8947 8928"/>
                  <a:gd name="T19" fmla="*/ 8947 h 24"/>
                  <a:gd name="T20" fmla="+- 0 27043 27000"/>
                  <a:gd name="T21" fmla="*/ T20 w 68"/>
                  <a:gd name="T22" fmla="+- 0 8947 8928"/>
                  <a:gd name="T23" fmla="*/ 8947 h 24"/>
                  <a:gd name="T24" fmla="+- 0 27043 27000"/>
                  <a:gd name="T25" fmla="*/ T24 w 68"/>
                  <a:gd name="T26" fmla="+- 0 8928 8928"/>
                  <a:gd name="T27" fmla="*/ 8928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8" name="Group 2050"/>
            <p:cNvGrpSpPr>
              <a:grpSpLocks/>
            </p:cNvGrpSpPr>
            <p:nvPr/>
          </p:nvGrpSpPr>
          <p:grpSpPr bwMode="auto">
            <a:xfrm>
              <a:off x="27000" y="9042"/>
              <a:ext cx="68" cy="24"/>
              <a:chOff x="27000" y="9042"/>
              <a:chExt cx="68" cy="24"/>
            </a:xfrm>
          </p:grpSpPr>
          <p:sp>
            <p:nvSpPr>
              <p:cNvPr id="7290" name="Freeform 2051"/>
              <p:cNvSpPr>
                <a:spLocks/>
              </p:cNvSpPr>
              <p:nvPr/>
            </p:nvSpPr>
            <p:spPr bwMode="auto">
              <a:xfrm>
                <a:off x="27000" y="9042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9042 9042"/>
                  <a:gd name="T3" fmla="*/ 9042 h 24"/>
                  <a:gd name="T4" fmla="+- 0 27000 27000"/>
                  <a:gd name="T5" fmla="*/ T4 w 68"/>
                  <a:gd name="T6" fmla="+- 0 9062 9042"/>
                  <a:gd name="T7" fmla="*/ 9062 h 24"/>
                  <a:gd name="T8" fmla="+- 0 27000 27000"/>
                  <a:gd name="T9" fmla="*/ T8 w 68"/>
                  <a:gd name="T10" fmla="+- 0 9066 9042"/>
                  <a:gd name="T11" fmla="*/ 9066 h 24"/>
                  <a:gd name="T12" fmla="+- 0 27068 27000"/>
                  <a:gd name="T13" fmla="*/ T12 w 68"/>
                  <a:gd name="T14" fmla="+- 0 9066 9042"/>
                  <a:gd name="T15" fmla="*/ 9066 h 24"/>
                  <a:gd name="T16" fmla="+- 0 27068 27000"/>
                  <a:gd name="T17" fmla="*/ T16 w 68"/>
                  <a:gd name="T18" fmla="+- 0 9062 9042"/>
                  <a:gd name="T19" fmla="*/ 9062 h 24"/>
                  <a:gd name="T20" fmla="+- 0 27043 27000"/>
                  <a:gd name="T21" fmla="*/ T20 w 68"/>
                  <a:gd name="T22" fmla="+- 0 9062 9042"/>
                  <a:gd name="T23" fmla="*/ 9062 h 24"/>
                  <a:gd name="T24" fmla="+- 0 27043 27000"/>
                  <a:gd name="T25" fmla="*/ T24 w 68"/>
                  <a:gd name="T26" fmla="+- 0 9042 9042"/>
                  <a:gd name="T27" fmla="*/ 904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29" name="Group 2048"/>
            <p:cNvGrpSpPr>
              <a:grpSpLocks/>
            </p:cNvGrpSpPr>
            <p:nvPr/>
          </p:nvGrpSpPr>
          <p:grpSpPr bwMode="auto">
            <a:xfrm>
              <a:off x="27000" y="9119"/>
              <a:ext cx="68" cy="24"/>
              <a:chOff x="27000" y="9119"/>
              <a:chExt cx="68" cy="24"/>
            </a:xfrm>
          </p:grpSpPr>
          <p:sp>
            <p:nvSpPr>
              <p:cNvPr id="7289" name="Freeform 2049"/>
              <p:cNvSpPr>
                <a:spLocks/>
              </p:cNvSpPr>
              <p:nvPr/>
            </p:nvSpPr>
            <p:spPr bwMode="auto">
              <a:xfrm>
                <a:off x="27000" y="9119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9119 9119"/>
                  <a:gd name="T3" fmla="*/ 9119 h 24"/>
                  <a:gd name="T4" fmla="+- 0 27000 27000"/>
                  <a:gd name="T5" fmla="*/ T4 w 68"/>
                  <a:gd name="T6" fmla="+- 0 9139 9119"/>
                  <a:gd name="T7" fmla="*/ 9139 h 24"/>
                  <a:gd name="T8" fmla="+- 0 27000 27000"/>
                  <a:gd name="T9" fmla="*/ T8 w 68"/>
                  <a:gd name="T10" fmla="+- 0 9144 9119"/>
                  <a:gd name="T11" fmla="*/ 9144 h 24"/>
                  <a:gd name="T12" fmla="+- 0 27068 27000"/>
                  <a:gd name="T13" fmla="*/ T12 w 68"/>
                  <a:gd name="T14" fmla="+- 0 9144 9119"/>
                  <a:gd name="T15" fmla="*/ 9144 h 24"/>
                  <a:gd name="T16" fmla="+- 0 27068 27000"/>
                  <a:gd name="T17" fmla="*/ T16 w 68"/>
                  <a:gd name="T18" fmla="+- 0 9139 9119"/>
                  <a:gd name="T19" fmla="*/ 9139 h 24"/>
                  <a:gd name="T20" fmla="+- 0 27043 27000"/>
                  <a:gd name="T21" fmla="*/ T20 w 68"/>
                  <a:gd name="T22" fmla="+- 0 9139 9119"/>
                  <a:gd name="T23" fmla="*/ 9139 h 24"/>
                  <a:gd name="T24" fmla="+- 0 27043 27000"/>
                  <a:gd name="T25" fmla="*/ T24 w 68"/>
                  <a:gd name="T26" fmla="+- 0 9119 9119"/>
                  <a:gd name="T27" fmla="*/ 911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8" y="25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0" name="Group 2046"/>
            <p:cNvGrpSpPr>
              <a:grpSpLocks/>
            </p:cNvGrpSpPr>
            <p:nvPr/>
          </p:nvGrpSpPr>
          <p:grpSpPr bwMode="auto">
            <a:xfrm>
              <a:off x="27000" y="9004"/>
              <a:ext cx="68" cy="24"/>
              <a:chOff x="27000" y="9004"/>
              <a:chExt cx="68" cy="24"/>
            </a:xfrm>
          </p:grpSpPr>
          <p:sp>
            <p:nvSpPr>
              <p:cNvPr id="7288" name="Freeform 2047"/>
              <p:cNvSpPr>
                <a:spLocks/>
              </p:cNvSpPr>
              <p:nvPr/>
            </p:nvSpPr>
            <p:spPr bwMode="auto">
              <a:xfrm>
                <a:off x="27000" y="9004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9004 9004"/>
                  <a:gd name="T3" fmla="*/ 9004 h 24"/>
                  <a:gd name="T4" fmla="+- 0 27000 27000"/>
                  <a:gd name="T5" fmla="*/ T4 w 68"/>
                  <a:gd name="T6" fmla="+- 0 9023 9004"/>
                  <a:gd name="T7" fmla="*/ 9023 h 24"/>
                  <a:gd name="T8" fmla="+- 0 27000 27000"/>
                  <a:gd name="T9" fmla="*/ T8 w 68"/>
                  <a:gd name="T10" fmla="+- 0 9028 9004"/>
                  <a:gd name="T11" fmla="*/ 9028 h 24"/>
                  <a:gd name="T12" fmla="+- 0 27068 27000"/>
                  <a:gd name="T13" fmla="*/ T12 w 68"/>
                  <a:gd name="T14" fmla="+- 0 9028 9004"/>
                  <a:gd name="T15" fmla="*/ 9028 h 24"/>
                  <a:gd name="T16" fmla="+- 0 27068 27000"/>
                  <a:gd name="T17" fmla="*/ T16 w 68"/>
                  <a:gd name="T18" fmla="+- 0 9023 9004"/>
                  <a:gd name="T19" fmla="*/ 9023 h 24"/>
                  <a:gd name="T20" fmla="+- 0 27043 27000"/>
                  <a:gd name="T21" fmla="*/ T20 w 68"/>
                  <a:gd name="T22" fmla="+- 0 9023 9004"/>
                  <a:gd name="T23" fmla="*/ 9023 h 24"/>
                  <a:gd name="T24" fmla="+- 0 27043 27000"/>
                  <a:gd name="T25" fmla="*/ T24 w 68"/>
                  <a:gd name="T26" fmla="+- 0 9004 9004"/>
                  <a:gd name="T27" fmla="*/ 900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1" name="Group 2044"/>
            <p:cNvGrpSpPr>
              <a:grpSpLocks/>
            </p:cNvGrpSpPr>
            <p:nvPr/>
          </p:nvGrpSpPr>
          <p:grpSpPr bwMode="auto">
            <a:xfrm>
              <a:off x="27000" y="9081"/>
              <a:ext cx="68" cy="24"/>
              <a:chOff x="27000" y="9081"/>
              <a:chExt cx="68" cy="24"/>
            </a:xfrm>
          </p:grpSpPr>
          <p:sp>
            <p:nvSpPr>
              <p:cNvPr id="7287" name="Freeform 2045"/>
              <p:cNvSpPr>
                <a:spLocks/>
              </p:cNvSpPr>
              <p:nvPr/>
            </p:nvSpPr>
            <p:spPr bwMode="auto">
              <a:xfrm>
                <a:off x="27000" y="9081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9081 9081"/>
                  <a:gd name="T3" fmla="*/ 9081 h 24"/>
                  <a:gd name="T4" fmla="+- 0 27000 27000"/>
                  <a:gd name="T5" fmla="*/ T4 w 68"/>
                  <a:gd name="T6" fmla="+- 0 9101 9081"/>
                  <a:gd name="T7" fmla="*/ 9101 h 24"/>
                  <a:gd name="T8" fmla="+- 0 27000 27000"/>
                  <a:gd name="T9" fmla="*/ T8 w 68"/>
                  <a:gd name="T10" fmla="+- 0 9105 9081"/>
                  <a:gd name="T11" fmla="*/ 9105 h 24"/>
                  <a:gd name="T12" fmla="+- 0 27068 27000"/>
                  <a:gd name="T13" fmla="*/ T12 w 68"/>
                  <a:gd name="T14" fmla="+- 0 9105 9081"/>
                  <a:gd name="T15" fmla="*/ 9105 h 24"/>
                  <a:gd name="T16" fmla="+- 0 27068 27000"/>
                  <a:gd name="T17" fmla="*/ T16 w 68"/>
                  <a:gd name="T18" fmla="+- 0 9101 9081"/>
                  <a:gd name="T19" fmla="*/ 9101 h 24"/>
                  <a:gd name="T20" fmla="+- 0 27043 27000"/>
                  <a:gd name="T21" fmla="*/ T20 w 68"/>
                  <a:gd name="T22" fmla="+- 0 9101 9081"/>
                  <a:gd name="T23" fmla="*/ 9101 h 24"/>
                  <a:gd name="T24" fmla="+- 0 27043 27000"/>
                  <a:gd name="T25" fmla="*/ T24 w 68"/>
                  <a:gd name="T26" fmla="+- 0 9081 9081"/>
                  <a:gd name="T27" fmla="*/ 9081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2" name="Group 2042"/>
            <p:cNvGrpSpPr>
              <a:grpSpLocks/>
            </p:cNvGrpSpPr>
            <p:nvPr/>
          </p:nvGrpSpPr>
          <p:grpSpPr bwMode="auto">
            <a:xfrm>
              <a:off x="27000" y="8966"/>
              <a:ext cx="68" cy="24"/>
              <a:chOff x="27000" y="8966"/>
              <a:chExt cx="68" cy="24"/>
            </a:xfrm>
          </p:grpSpPr>
          <p:sp>
            <p:nvSpPr>
              <p:cNvPr id="7286" name="Freeform 2043"/>
              <p:cNvSpPr>
                <a:spLocks/>
              </p:cNvSpPr>
              <p:nvPr/>
            </p:nvSpPr>
            <p:spPr bwMode="auto">
              <a:xfrm>
                <a:off x="27000" y="8966"/>
                <a:ext cx="68" cy="24"/>
              </a:xfrm>
              <a:custGeom>
                <a:avLst/>
                <a:gdLst>
                  <a:gd name="T0" fmla="+- 0 27043 27000"/>
                  <a:gd name="T1" fmla="*/ T0 w 68"/>
                  <a:gd name="T2" fmla="+- 0 8966 8966"/>
                  <a:gd name="T3" fmla="*/ 8966 h 24"/>
                  <a:gd name="T4" fmla="+- 0 27000 27000"/>
                  <a:gd name="T5" fmla="*/ T4 w 68"/>
                  <a:gd name="T6" fmla="+- 0 8985 8966"/>
                  <a:gd name="T7" fmla="*/ 8985 h 24"/>
                  <a:gd name="T8" fmla="+- 0 27000 27000"/>
                  <a:gd name="T9" fmla="*/ T8 w 68"/>
                  <a:gd name="T10" fmla="+- 0 8990 8966"/>
                  <a:gd name="T11" fmla="*/ 8990 h 24"/>
                  <a:gd name="T12" fmla="+- 0 27068 27000"/>
                  <a:gd name="T13" fmla="*/ T12 w 68"/>
                  <a:gd name="T14" fmla="+- 0 8990 8966"/>
                  <a:gd name="T15" fmla="*/ 8990 h 24"/>
                  <a:gd name="T16" fmla="+- 0 27068 27000"/>
                  <a:gd name="T17" fmla="*/ T16 w 68"/>
                  <a:gd name="T18" fmla="+- 0 8985 8966"/>
                  <a:gd name="T19" fmla="*/ 8985 h 24"/>
                  <a:gd name="T20" fmla="+- 0 27043 27000"/>
                  <a:gd name="T21" fmla="*/ T20 w 68"/>
                  <a:gd name="T22" fmla="+- 0 8985 8966"/>
                  <a:gd name="T23" fmla="*/ 8985 h 24"/>
                  <a:gd name="T24" fmla="+- 0 27043 27000"/>
                  <a:gd name="T25" fmla="*/ T24 w 68"/>
                  <a:gd name="T26" fmla="+- 0 8966 8966"/>
                  <a:gd name="T27" fmla="*/ 8966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3" name="Group 2040"/>
            <p:cNvGrpSpPr>
              <a:grpSpLocks/>
            </p:cNvGrpSpPr>
            <p:nvPr/>
          </p:nvGrpSpPr>
          <p:grpSpPr bwMode="auto">
            <a:xfrm>
              <a:off x="26727" y="9219"/>
              <a:ext cx="1968" cy="2"/>
              <a:chOff x="26727" y="9219"/>
              <a:chExt cx="1968" cy="2"/>
            </a:xfrm>
          </p:grpSpPr>
          <p:sp>
            <p:nvSpPr>
              <p:cNvPr id="7285" name="Freeform 2041"/>
              <p:cNvSpPr>
                <a:spLocks/>
              </p:cNvSpPr>
              <p:nvPr/>
            </p:nvSpPr>
            <p:spPr bwMode="auto">
              <a:xfrm>
                <a:off x="26727" y="9219"/>
                <a:ext cx="1968" cy="2"/>
              </a:xfrm>
              <a:custGeom>
                <a:avLst/>
                <a:gdLst>
                  <a:gd name="T0" fmla="+- 0 26727 26727"/>
                  <a:gd name="T1" fmla="*/ T0 w 1968"/>
                  <a:gd name="T2" fmla="+- 0 28694 26727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7" y="0"/>
                    </a:lnTo>
                  </a:path>
                </a:pathLst>
              </a:custGeom>
              <a:noFill/>
              <a:ln w="11178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4" name="Group 2036"/>
            <p:cNvGrpSpPr>
              <a:grpSpLocks/>
            </p:cNvGrpSpPr>
            <p:nvPr/>
          </p:nvGrpSpPr>
          <p:grpSpPr bwMode="auto">
            <a:xfrm>
              <a:off x="27179" y="8928"/>
              <a:ext cx="185" cy="252"/>
              <a:chOff x="27179" y="8928"/>
              <a:chExt cx="185" cy="252"/>
            </a:xfrm>
          </p:grpSpPr>
          <p:sp>
            <p:nvSpPr>
              <p:cNvPr id="7282" name="Freeform 2039"/>
              <p:cNvSpPr>
                <a:spLocks/>
              </p:cNvSpPr>
              <p:nvPr/>
            </p:nvSpPr>
            <p:spPr bwMode="auto">
              <a:xfrm>
                <a:off x="27179" y="8928"/>
                <a:ext cx="185" cy="252"/>
              </a:xfrm>
              <a:custGeom>
                <a:avLst/>
                <a:gdLst>
                  <a:gd name="T0" fmla="+- 0 27210 27179"/>
                  <a:gd name="T1" fmla="*/ T0 w 185"/>
                  <a:gd name="T2" fmla="+- 0 8928 8928"/>
                  <a:gd name="T3" fmla="*/ 8928 h 252"/>
                  <a:gd name="T4" fmla="+- 0 27200 27179"/>
                  <a:gd name="T5" fmla="*/ T4 w 185"/>
                  <a:gd name="T6" fmla="+- 0 8928 8928"/>
                  <a:gd name="T7" fmla="*/ 8928 h 252"/>
                  <a:gd name="T8" fmla="+- 0 27196 27179"/>
                  <a:gd name="T9" fmla="*/ T8 w 185"/>
                  <a:gd name="T10" fmla="+- 0 8928 8928"/>
                  <a:gd name="T11" fmla="*/ 8928 h 252"/>
                  <a:gd name="T12" fmla="+- 0 27181 27179"/>
                  <a:gd name="T13" fmla="*/ T12 w 185"/>
                  <a:gd name="T14" fmla="+- 0 8932 8928"/>
                  <a:gd name="T15" fmla="*/ 8932 h 252"/>
                  <a:gd name="T16" fmla="+- 0 27180 27179"/>
                  <a:gd name="T17" fmla="*/ T16 w 185"/>
                  <a:gd name="T18" fmla="+- 0 8933 8928"/>
                  <a:gd name="T19" fmla="*/ 8933 h 252"/>
                  <a:gd name="T20" fmla="+- 0 27179 27179"/>
                  <a:gd name="T21" fmla="*/ T20 w 185"/>
                  <a:gd name="T22" fmla="+- 0 8934 8928"/>
                  <a:gd name="T23" fmla="*/ 8934 h 252"/>
                  <a:gd name="T24" fmla="+- 0 27179 27179"/>
                  <a:gd name="T25" fmla="*/ T24 w 185"/>
                  <a:gd name="T26" fmla="+- 0 9173 8928"/>
                  <a:gd name="T27" fmla="*/ 9173 h 252"/>
                  <a:gd name="T28" fmla="+- 0 27180 27179"/>
                  <a:gd name="T29" fmla="*/ T28 w 185"/>
                  <a:gd name="T30" fmla="+- 0 9174 8928"/>
                  <a:gd name="T31" fmla="*/ 9174 h 252"/>
                  <a:gd name="T32" fmla="+- 0 27181 27179"/>
                  <a:gd name="T33" fmla="*/ T32 w 185"/>
                  <a:gd name="T34" fmla="+- 0 9175 8928"/>
                  <a:gd name="T35" fmla="*/ 9175 h 252"/>
                  <a:gd name="T36" fmla="+- 0 27182 27179"/>
                  <a:gd name="T37" fmla="*/ T36 w 185"/>
                  <a:gd name="T38" fmla="+- 0 9176 8928"/>
                  <a:gd name="T39" fmla="*/ 9176 h 252"/>
                  <a:gd name="T40" fmla="+- 0 27200 27179"/>
                  <a:gd name="T41" fmla="*/ T40 w 185"/>
                  <a:gd name="T42" fmla="+- 0 9179 8928"/>
                  <a:gd name="T43" fmla="*/ 9179 h 252"/>
                  <a:gd name="T44" fmla="+- 0 27210 27179"/>
                  <a:gd name="T45" fmla="*/ T44 w 185"/>
                  <a:gd name="T46" fmla="+- 0 9179 8928"/>
                  <a:gd name="T47" fmla="*/ 9179 h 252"/>
                  <a:gd name="T48" fmla="+- 0 27229 27179"/>
                  <a:gd name="T49" fmla="*/ T48 w 185"/>
                  <a:gd name="T50" fmla="+- 0 9175 8928"/>
                  <a:gd name="T51" fmla="*/ 9175 h 252"/>
                  <a:gd name="T52" fmla="+- 0 27230 27179"/>
                  <a:gd name="T53" fmla="*/ T52 w 185"/>
                  <a:gd name="T54" fmla="+- 0 9174 8928"/>
                  <a:gd name="T55" fmla="*/ 9174 h 252"/>
                  <a:gd name="T56" fmla="+- 0 27230 27179"/>
                  <a:gd name="T57" fmla="*/ T56 w 185"/>
                  <a:gd name="T58" fmla="+- 0 9173 8928"/>
                  <a:gd name="T59" fmla="*/ 9173 h 252"/>
                  <a:gd name="T60" fmla="+- 0 27230 27179"/>
                  <a:gd name="T61" fmla="*/ T60 w 185"/>
                  <a:gd name="T62" fmla="+- 0 9072 8928"/>
                  <a:gd name="T63" fmla="*/ 9072 h 252"/>
                  <a:gd name="T64" fmla="+- 0 27323 27179"/>
                  <a:gd name="T65" fmla="*/ T64 w 185"/>
                  <a:gd name="T66" fmla="+- 0 9072 8928"/>
                  <a:gd name="T67" fmla="*/ 9072 h 252"/>
                  <a:gd name="T68" fmla="+- 0 27293 27179"/>
                  <a:gd name="T69" fmla="*/ T68 w 185"/>
                  <a:gd name="T70" fmla="+- 0 9048 8928"/>
                  <a:gd name="T71" fmla="*/ 9048 h 252"/>
                  <a:gd name="T72" fmla="+- 0 27318 27179"/>
                  <a:gd name="T73" fmla="*/ T72 w 185"/>
                  <a:gd name="T74" fmla="+- 0 9029 8928"/>
                  <a:gd name="T75" fmla="*/ 9029 h 252"/>
                  <a:gd name="T76" fmla="+- 0 27230 27179"/>
                  <a:gd name="T77" fmla="*/ T76 w 185"/>
                  <a:gd name="T78" fmla="+- 0 9029 8928"/>
                  <a:gd name="T79" fmla="*/ 9029 h 252"/>
                  <a:gd name="T80" fmla="+- 0 27230 27179"/>
                  <a:gd name="T81" fmla="*/ T80 w 185"/>
                  <a:gd name="T82" fmla="+- 0 8934 8928"/>
                  <a:gd name="T83" fmla="*/ 8934 h 252"/>
                  <a:gd name="T84" fmla="+- 0 27230 27179"/>
                  <a:gd name="T85" fmla="*/ T84 w 185"/>
                  <a:gd name="T86" fmla="+- 0 8933 8928"/>
                  <a:gd name="T87" fmla="*/ 8933 h 252"/>
                  <a:gd name="T88" fmla="+- 0 27229 27179"/>
                  <a:gd name="T89" fmla="*/ T88 w 185"/>
                  <a:gd name="T90" fmla="+- 0 8932 8928"/>
                  <a:gd name="T91" fmla="*/ 8932 h 252"/>
                  <a:gd name="T92" fmla="+- 0 27228 27179"/>
                  <a:gd name="T93" fmla="*/ T92 w 185"/>
                  <a:gd name="T94" fmla="+- 0 8931 8928"/>
                  <a:gd name="T95" fmla="*/ 8931 h 252"/>
                  <a:gd name="T96" fmla="+- 0 27227 27179"/>
                  <a:gd name="T97" fmla="*/ T96 w 185"/>
                  <a:gd name="T98" fmla="+- 0 8930 8928"/>
                  <a:gd name="T99" fmla="*/ 8930 h 252"/>
                  <a:gd name="T100" fmla="+- 0 27223 27179"/>
                  <a:gd name="T101" fmla="*/ T100 w 185"/>
                  <a:gd name="T102" fmla="+- 0 8929 8928"/>
                  <a:gd name="T103" fmla="*/ 8929 h 252"/>
                  <a:gd name="T104" fmla="+- 0 27220 27179"/>
                  <a:gd name="T105" fmla="*/ T104 w 185"/>
                  <a:gd name="T106" fmla="+- 0 8929 8928"/>
                  <a:gd name="T107" fmla="*/ 8929 h 252"/>
                  <a:gd name="T108" fmla="+- 0 27214 27179"/>
                  <a:gd name="T109" fmla="*/ T108 w 185"/>
                  <a:gd name="T110" fmla="+- 0 8928 8928"/>
                  <a:gd name="T111" fmla="*/ 8928 h 252"/>
                  <a:gd name="T112" fmla="+- 0 27210 27179"/>
                  <a:gd name="T113" fmla="*/ T112 w 185"/>
                  <a:gd name="T114" fmla="+- 0 8928 8928"/>
                  <a:gd name="T115" fmla="*/ 892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185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245"/>
                    </a:lnTo>
                    <a:lnTo>
                      <a:pt x="1" y="246"/>
                    </a:lnTo>
                    <a:lnTo>
                      <a:pt x="2" y="247"/>
                    </a:lnTo>
                    <a:lnTo>
                      <a:pt x="3" y="248"/>
                    </a:lnTo>
                    <a:lnTo>
                      <a:pt x="21" y="251"/>
                    </a:lnTo>
                    <a:lnTo>
                      <a:pt x="31" y="251"/>
                    </a:lnTo>
                    <a:lnTo>
                      <a:pt x="50" y="247"/>
                    </a:lnTo>
                    <a:lnTo>
                      <a:pt x="51" y="246"/>
                    </a:lnTo>
                    <a:lnTo>
                      <a:pt x="51" y="245"/>
                    </a:lnTo>
                    <a:lnTo>
                      <a:pt x="51" y="144"/>
                    </a:lnTo>
                    <a:lnTo>
                      <a:pt x="144" y="144"/>
                    </a:lnTo>
                    <a:lnTo>
                      <a:pt x="114" y="120"/>
                    </a:lnTo>
                    <a:lnTo>
                      <a:pt x="139" y="101"/>
                    </a:lnTo>
                    <a:lnTo>
                      <a:pt x="51" y="101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83" name="Freeform 2038"/>
              <p:cNvSpPr>
                <a:spLocks/>
              </p:cNvSpPr>
              <p:nvPr/>
            </p:nvSpPr>
            <p:spPr bwMode="auto">
              <a:xfrm>
                <a:off x="27179" y="8928"/>
                <a:ext cx="185" cy="252"/>
              </a:xfrm>
              <a:custGeom>
                <a:avLst/>
                <a:gdLst>
                  <a:gd name="T0" fmla="+- 0 27323 27179"/>
                  <a:gd name="T1" fmla="*/ T0 w 185"/>
                  <a:gd name="T2" fmla="+- 0 9072 8928"/>
                  <a:gd name="T3" fmla="*/ 9072 h 252"/>
                  <a:gd name="T4" fmla="+- 0 27247 27179"/>
                  <a:gd name="T5" fmla="*/ T4 w 185"/>
                  <a:gd name="T6" fmla="+- 0 9072 8928"/>
                  <a:gd name="T7" fmla="*/ 9072 h 252"/>
                  <a:gd name="T8" fmla="+- 0 27253 27179"/>
                  <a:gd name="T9" fmla="*/ T8 w 185"/>
                  <a:gd name="T10" fmla="+- 0 9072 8928"/>
                  <a:gd name="T11" fmla="*/ 9072 h 252"/>
                  <a:gd name="T12" fmla="+- 0 27262 27179"/>
                  <a:gd name="T13" fmla="*/ T12 w 185"/>
                  <a:gd name="T14" fmla="+- 0 9075 8928"/>
                  <a:gd name="T15" fmla="*/ 9075 h 252"/>
                  <a:gd name="T16" fmla="+- 0 27289 27179"/>
                  <a:gd name="T17" fmla="*/ T16 w 185"/>
                  <a:gd name="T18" fmla="+- 0 9114 8928"/>
                  <a:gd name="T19" fmla="*/ 9114 h 252"/>
                  <a:gd name="T20" fmla="+- 0 27309 27179"/>
                  <a:gd name="T21" fmla="*/ T20 w 185"/>
                  <a:gd name="T22" fmla="+- 0 9170 8928"/>
                  <a:gd name="T23" fmla="*/ 9170 h 252"/>
                  <a:gd name="T24" fmla="+- 0 27332 27179"/>
                  <a:gd name="T25" fmla="*/ T24 w 185"/>
                  <a:gd name="T26" fmla="+- 0 9179 8928"/>
                  <a:gd name="T27" fmla="*/ 9179 h 252"/>
                  <a:gd name="T28" fmla="+- 0 27343 27179"/>
                  <a:gd name="T29" fmla="*/ T28 w 185"/>
                  <a:gd name="T30" fmla="+- 0 9179 8928"/>
                  <a:gd name="T31" fmla="*/ 9179 h 252"/>
                  <a:gd name="T32" fmla="+- 0 27364 27179"/>
                  <a:gd name="T33" fmla="*/ T32 w 185"/>
                  <a:gd name="T34" fmla="+- 0 9173 8928"/>
                  <a:gd name="T35" fmla="*/ 9173 h 252"/>
                  <a:gd name="T36" fmla="+- 0 27364 27179"/>
                  <a:gd name="T37" fmla="*/ T36 w 185"/>
                  <a:gd name="T38" fmla="+- 0 9170 8928"/>
                  <a:gd name="T39" fmla="*/ 9170 h 252"/>
                  <a:gd name="T40" fmla="+- 0 27339 27179"/>
                  <a:gd name="T41" fmla="*/ T40 w 185"/>
                  <a:gd name="T42" fmla="+- 0 9104 8928"/>
                  <a:gd name="T43" fmla="*/ 9104 h 252"/>
                  <a:gd name="T44" fmla="+- 0 27336 27179"/>
                  <a:gd name="T45" fmla="*/ T44 w 185"/>
                  <a:gd name="T46" fmla="+- 0 9095 8928"/>
                  <a:gd name="T47" fmla="*/ 9095 h 252"/>
                  <a:gd name="T48" fmla="+- 0 27332 27179"/>
                  <a:gd name="T49" fmla="*/ T48 w 185"/>
                  <a:gd name="T50" fmla="+- 0 9088 8928"/>
                  <a:gd name="T51" fmla="*/ 9088 h 252"/>
                  <a:gd name="T52" fmla="+- 0 27326 27179"/>
                  <a:gd name="T53" fmla="*/ T52 w 185"/>
                  <a:gd name="T54" fmla="+- 0 9075 8928"/>
                  <a:gd name="T55" fmla="*/ 9075 h 252"/>
                  <a:gd name="T56" fmla="+- 0 27323 27179"/>
                  <a:gd name="T57" fmla="*/ T56 w 185"/>
                  <a:gd name="T58" fmla="+- 0 9072 8928"/>
                  <a:gd name="T59" fmla="*/ 907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4"/>
                    </a:moveTo>
                    <a:lnTo>
                      <a:pt x="68" y="144"/>
                    </a:lnTo>
                    <a:lnTo>
                      <a:pt x="74" y="144"/>
                    </a:lnTo>
                    <a:lnTo>
                      <a:pt x="83" y="147"/>
                    </a:lnTo>
                    <a:lnTo>
                      <a:pt x="110" y="186"/>
                    </a:lnTo>
                    <a:lnTo>
                      <a:pt x="130" y="242"/>
                    </a:lnTo>
                    <a:lnTo>
                      <a:pt x="153" y="251"/>
                    </a:lnTo>
                    <a:lnTo>
                      <a:pt x="164" y="251"/>
                    </a:lnTo>
                    <a:lnTo>
                      <a:pt x="185" y="245"/>
                    </a:lnTo>
                    <a:lnTo>
                      <a:pt x="185" y="242"/>
                    </a:lnTo>
                    <a:lnTo>
                      <a:pt x="160" y="176"/>
                    </a:lnTo>
                    <a:lnTo>
                      <a:pt x="157" y="167"/>
                    </a:lnTo>
                    <a:lnTo>
                      <a:pt x="153" y="160"/>
                    </a:lnTo>
                    <a:lnTo>
                      <a:pt x="147" y="147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84" name="Freeform 2037"/>
              <p:cNvSpPr>
                <a:spLocks/>
              </p:cNvSpPr>
              <p:nvPr/>
            </p:nvSpPr>
            <p:spPr bwMode="auto">
              <a:xfrm>
                <a:off x="27179" y="8928"/>
                <a:ext cx="185" cy="252"/>
              </a:xfrm>
              <a:custGeom>
                <a:avLst/>
                <a:gdLst>
                  <a:gd name="T0" fmla="+- 0 27336 27179"/>
                  <a:gd name="T1" fmla="*/ T0 w 185"/>
                  <a:gd name="T2" fmla="+- 0 8928 8928"/>
                  <a:gd name="T3" fmla="*/ 8928 h 252"/>
                  <a:gd name="T4" fmla="+- 0 27325 27179"/>
                  <a:gd name="T5" fmla="*/ T4 w 185"/>
                  <a:gd name="T6" fmla="+- 0 8928 8928"/>
                  <a:gd name="T7" fmla="*/ 8928 h 252"/>
                  <a:gd name="T8" fmla="+- 0 27321 27179"/>
                  <a:gd name="T9" fmla="*/ T8 w 185"/>
                  <a:gd name="T10" fmla="+- 0 8928 8928"/>
                  <a:gd name="T11" fmla="*/ 8928 h 252"/>
                  <a:gd name="T12" fmla="+- 0 27287 27179"/>
                  <a:gd name="T13" fmla="*/ T12 w 185"/>
                  <a:gd name="T14" fmla="+- 0 8987 8928"/>
                  <a:gd name="T15" fmla="*/ 8987 h 252"/>
                  <a:gd name="T16" fmla="+- 0 27284 27179"/>
                  <a:gd name="T17" fmla="*/ T16 w 185"/>
                  <a:gd name="T18" fmla="+- 0 8995 8928"/>
                  <a:gd name="T19" fmla="*/ 8995 h 252"/>
                  <a:gd name="T20" fmla="+- 0 27247 27179"/>
                  <a:gd name="T21" fmla="*/ T20 w 185"/>
                  <a:gd name="T22" fmla="+- 0 9029 8928"/>
                  <a:gd name="T23" fmla="*/ 9029 h 252"/>
                  <a:gd name="T24" fmla="+- 0 27318 27179"/>
                  <a:gd name="T25" fmla="*/ T24 w 185"/>
                  <a:gd name="T26" fmla="+- 0 9029 8928"/>
                  <a:gd name="T27" fmla="*/ 9029 h 252"/>
                  <a:gd name="T28" fmla="+- 0 27335 27179"/>
                  <a:gd name="T29" fmla="*/ T28 w 185"/>
                  <a:gd name="T30" fmla="+- 0 8996 8928"/>
                  <a:gd name="T31" fmla="*/ 8996 h 252"/>
                  <a:gd name="T32" fmla="+- 0 27352 27179"/>
                  <a:gd name="T33" fmla="*/ T32 w 185"/>
                  <a:gd name="T34" fmla="+- 0 8951 8928"/>
                  <a:gd name="T35" fmla="*/ 8951 h 252"/>
                  <a:gd name="T36" fmla="+- 0 27353 27179"/>
                  <a:gd name="T37" fmla="*/ T36 w 185"/>
                  <a:gd name="T38" fmla="+- 0 8947 8928"/>
                  <a:gd name="T39" fmla="*/ 8947 h 252"/>
                  <a:gd name="T40" fmla="+- 0 27354 27179"/>
                  <a:gd name="T41" fmla="*/ T40 w 185"/>
                  <a:gd name="T42" fmla="+- 0 8944 8928"/>
                  <a:gd name="T43" fmla="*/ 8944 h 252"/>
                  <a:gd name="T44" fmla="+- 0 27355 27179"/>
                  <a:gd name="T45" fmla="*/ T44 w 185"/>
                  <a:gd name="T46" fmla="+- 0 8942 8928"/>
                  <a:gd name="T47" fmla="*/ 8942 h 252"/>
                  <a:gd name="T48" fmla="+- 0 27356 27179"/>
                  <a:gd name="T49" fmla="*/ T48 w 185"/>
                  <a:gd name="T50" fmla="+- 0 8939 8928"/>
                  <a:gd name="T51" fmla="*/ 8939 h 252"/>
                  <a:gd name="T52" fmla="+- 0 27356 27179"/>
                  <a:gd name="T53" fmla="*/ T52 w 185"/>
                  <a:gd name="T54" fmla="+- 0 8937 8928"/>
                  <a:gd name="T55" fmla="*/ 8937 h 252"/>
                  <a:gd name="T56" fmla="+- 0 27356 27179"/>
                  <a:gd name="T57" fmla="*/ T56 w 185"/>
                  <a:gd name="T58" fmla="+- 0 8934 8928"/>
                  <a:gd name="T59" fmla="*/ 8934 h 252"/>
                  <a:gd name="T60" fmla="+- 0 27356 27179"/>
                  <a:gd name="T61" fmla="*/ T60 w 185"/>
                  <a:gd name="T62" fmla="+- 0 8933 8928"/>
                  <a:gd name="T63" fmla="*/ 8933 h 252"/>
                  <a:gd name="T64" fmla="+- 0 27340 27179"/>
                  <a:gd name="T65" fmla="*/ T64 w 185"/>
                  <a:gd name="T66" fmla="+- 0 8928 8928"/>
                  <a:gd name="T67" fmla="*/ 8928 h 252"/>
                  <a:gd name="T68" fmla="+- 0 27336 27179"/>
                  <a:gd name="T69" fmla="*/ T68 w 185"/>
                  <a:gd name="T70" fmla="+- 0 8928 8928"/>
                  <a:gd name="T71" fmla="*/ 892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8" y="59"/>
                    </a:lnTo>
                    <a:lnTo>
                      <a:pt x="105" y="67"/>
                    </a:lnTo>
                    <a:lnTo>
                      <a:pt x="68" y="101"/>
                    </a:lnTo>
                    <a:lnTo>
                      <a:pt x="139" y="101"/>
                    </a:lnTo>
                    <a:lnTo>
                      <a:pt x="156" y="68"/>
                    </a:lnTo>
                    <a:lnTo>
                      <a:pt x="173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6" y="14"/>
                    </a:lnTo>
                    <a:lnTo>
                      <a:pt x="177" y="11"/>
                    </a:lnTo>
                    <a:lnTo>
                      <a:pt x="177" y="9"/>
                    </a:lnTo>
                    <a:lnTo>
                      <a:pt x="177" y="6"/>
                    </a:lnTo>
                    <a:lnTo>
                      <a:pt x="177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5" name="Group 2032"/>
            <p:cNvGrpSpPr>
              <a:grpSpLocks/>
            </p:cNvGrpSpPr>
            <p:nvPr/>
          </p:nvGrpSpPr>
          <p:grpSpPr bwMode="auto">
            <a:xfrm>
              <a:off x="27366" y="8928"/>
              <a:ext cx="213" cy="254"/>
              <a:chOff x="27366" y="8928"/>
              <a:chExt cx="213" cy="254"/>
            </a:xfrm>
          </p:grpSpPr>
          <p:sp>
            <p:nvSpPr>
              <p:cNvPr id="7279" name="Freeform 2035"/>
              <p:cNvSpPr>
                <a:spLocks/>
              </p:cNvSpPr>
              <p:nvPr/>
            </p:nvSpPr>
            <p:spPr bwMode="auto">
              <a:xfrm>
                <a:off x="27366" y="8928"/>
                <a:ext cx="213" cy="254"/>
              </a:xfrm>
              <a:custGeom>
                <a:avLst/>
                <a:gdLst>
                  <a:gd name="T0" fmla="+- 0 27401 27366"/>
                  <a:gd name="T1" fmla="*/ T0 w 213"/>
                  <a:gd name="T2" fmla="+- 0 9129 8928"/>
                  <a:gd name="T3" fmla="*/ 9129 h 254"/>
                  <a:gd name="T4" fmla="+- 0 27397 27366"/>
                  <a:gd name="T5" fmla="*/ T4 w 213"/>
                  <a:gd name="T6" fmla="+- 0 9129 8928"/>
                  <a:gd name="T7" fmla="*/ 9129 h 254"/>
                  <a:gd name="T8" fmla="+- 0 27396 27366"/>
                  <a:gd name="T9" fmla="*/ T8 w 213"/>
                  <a:gd name="T10" fmla="+- 0 9130 8928"/>
                  <a:gd name="T11" fmla="*/ 9130 h 254"/>
                  <a:gd name="T12" fmla="+- 0 27394 27366"/>
                  <a:gd name="T13" fmla="*/ T12 w 213"/>
                  <a:gd name="T14" fmla="+- 0 9137 8928"/>
                  <a:gd name="T15" fmla="*/ 9137 h 254"/>
                  <a:gd name="T16" fmla="+- 0 27393 27366"/>
                  <a:gd name="T17" fmla="*/ T16 w 213"/>
                  <a:gd name="T18" fmla="+- 0 9142 8928"/>
                  <a:gd name="T19" fmla="*/ 9142 h 254"/>
                  <a:gd name="T20" fmla="+- 0 27393 27366"/>
                  <a:gd name="T21" fmla="*/ T20 w 213"/>
                  <a:gd name="T22" fmla="+- 0 9154 8928"/>
                  <a:gd name="T23" fmla="*/ 9154 h 254"/>
                  <a:gd name="T24" fmla="+- 0 27398 27366"/>
                  <a:gd name="T25" fmla="*/ T24 w 213"/>
                  <a:gd name="T26" fmla="+- 0 9174 8928"/>
                  <a:gd name="T27" fmla="*/ 9174 h 254"/>
                  <a:gd name="T28" fmla="+- 0 27399 27366"/>
                  <a:gd name="T29" fmla="*/ T28 w 213"/>
                  <a:gd name="T30" fmla="+- 0 9175 8928"/>
                  <a:gd name="T31" fmla="*/ 9175 h 254"/>
                  <a:gd name="T32" fmla="+- 0 27427 27366"/>
                  <a:gd name="T33" fmla="*/ T32 w 213"/>
                  <a:gd name="T34" fmla="+- 0 9182 8928"/>
                  <a:gd name="T35" fmla="*/ 9182 h 254"/>
                  <a:gd name="T36" fmla="+- 0 27440 27366"/>
                  <a:gd name="T37" fmla="*/ T36 w 213"/>
                  <a:gd name="T38" fmla="+- 0 9182 8928"/>
                  <a:gd name="T39" fmla="*/ 9182 h 254"/>
                  <a:gd name="T40" fmla="+- 0 27498 27366"/>
                  <a:gd name="T41" fmla="*/ T40 w 213"/>
                  <a:gd name="T42" fmla="+- 0 9137 8928"/>
                  <a:gd name="T43" fmla="*/ 9137 h 254"/>
                  <a:gd name="T44" fmla="+- 0 27421 27366"/>
                  <a:gd name="T45" fmla="*/ T44 w 213"/>
                  <a:gd name="T46" fmla="+- 0 9137 8928"/>
                  <a:gd name="T47" fmla="*/ 9137 h 254"/>
                  <a:gd name="T48" fmla="+- 0 27418 27366"/>
                  <a:gd name="T49" fmla="*/ T48 w 213"/>
                  <a:gd name="T50" fmla="+- 0 9137 8928"/>
                  <a:gd name="T51" fmla="*/ 9137 h 254"/>
                  <a:gd name="T52" fmla="+- 0 27402 27366"/>
                  <a:gd name="T53" fmla="*/ T52 w 213"/>
                  <a:gd name="T54" fmla="+- 0 9129 8928"/>
                  <a:gd name="T55" fmla="*/ 9129 h 254"/>
                  <a:gd name="T56" fmla="+- 0 27401 27366"/>
                  <a:gd name="T57" fmla="*/ T56 w 213"/>
                  <a:gd name="T58" fmla="+- 0 9129 8928"/>
                  <a:gd name="T59" fmla="*/ 912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13" h="254">
                    <a:moveTo>
                      <a:pt x="35" y="201"/>
                    </a:moveTo>
                    <a:lnTo>
                      <a:pt x="31" y="201"/>
                    </a:lnTo>
                    <a:lnTo>
                      <a:pt x="30" y="202"/>
                    </a:lnTo>
                    <a:lnTo>
                      <a:pt x="28" y="209"/>
                    </a:lnTo>
                    <a:lnTo>
                      <a:pt x="27" y="214"/>
                    </a:lnTo>
                    <a:lnTo>
                      <a:pt x="27" y="226"/>
                    </a:lnTo>
                    <a:lnTo>
                      <a:pt x="32" y="246"/>
                    </a:lnTo>
                    <a:lnTo>
                      <a:pt x="33" y="247"/>
                    </a:lnTo>
                    <a:lnTo>
                      <a:pt x="61" y="254"/>
                    </a:lnTo>
                    <a:lnTo>
                      <a:pt x="74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9"/>
                    </a:lnTo>
                    <a:lnTo>
                      <a:pt x="36" y="201"/>
                    </a:lnTo>
                    <a:lnTo>
                      <a:pt x="35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80" name="Freeform 2034"/>
              <p:cNvSpPr>
                <a:spLocks/>
              </p:cNvSpPr>
              <p:nvPr/>
            </p:nvSpPr>
            <p:spPr bwMode="auto">
              <a:xfrm>
                <a:off x="27366" y="8928"/>
                <a:ext cx="213" cy="254"/>
              </a:xfrm>
              <a:custGeom>
                <a:avLst/>
                <a:gdLst>
                  <a:gd name="T0" fmla="+- 0 27397 27366"/>
                  <a:gd name="T1" fmla="*/ T0 w 213"/>
                  <a:gd name="T2" fmla="+- 0 8928 8928"/>
                  <a:gd name="T3" fmla="*/ 8928 h 254"/>
                  <a:gd name="T4" fmla="+- 0 27385 27366"/>
                  <a:gd name="T5" fmla="*/ T4 w 213"/>
                  <a:gd name="T6" fmla="+- 0 8928 8928"/>
                  <a:gd name="T7" fmla="*/ 8928 h 254"/>
                  <a:gd name="T8" fmla="+- 0 27380 27366"/>
                  <a:gd name="T9" fmla="*/ T8 w 213"/>
                  <a:gd name="T10" fmla="+- 0 8928 8928"/>
                  <a:gd name="T11" fmla="*/ 8928 h 254"/>
                  <a:gd name="T12" fmla="+- 0 27372 27366"/>
                  <a:gd name="T13" fmla="*/ T12 w 213"/>
                  <a:gd name="T14" fmla="+- 0 8929 8928"/>
                  <a:gd name="T15" fmla="*/ 8929 h 254"/>
                  <a:gd name="T16" fmla="+- 0 27370 27366"/>
                  <a:gd name="T17" fmla="*/ T16 w 213"/>
                  <a:gd name="T18" fmla="+- 0 8930 8928"/>
                  <a:gd name="T19" fmla="*/ 8930 h 254"/>
                  <a:gd name="T20" fmla="+- 0 27367 27366"/>
                  <a:gd name="T21" fmla="*/ T20 w 213"/>
                  <a:gd name="T22" fmla="+- 0 8933 8928"/>
                  <a:gd name="T23" fmla="*/ 8933 h 254"/>
                  <a:gd name="T24" fmla="+- 0 27366 27366"/>
                  <a:gd name="T25" fmla="*/ T24 w 213"/>
                  <a:gd name="T26" fmla="+- 0 8935 8928"/>
                  <a:gd name="T27" fmla="*/ 8935 h 254"/>
                  <a:gd name="T28" fmla="+- 0 27367 27366"/>
                  <a:gd name="T29" fmla="*/ T28 w 213"/>
                  <a:gd name="T30" fmla="+- 0 8940 8928"/>
                  <a:gd name="T31" fmla="*/ 8940 h 254"/>
                  <a:gd name="T32" fmla="+- 0 27368 27366"/>
                  <a:gd name="T33" fmla="*/ T32 w 213"/>
                  <a:gd name="T34" fmla="+- 0 8943 8928"/>
                  <a:gd name="T35" fmla="*/ 8943 h 254"/>
                  <a:gd name="T36" fmla="+- 0 27370 27366"/>
                  <a:gd name="T37" fmla="*/ T36 w 213"/>
                  <a:gd name="T38" fmla="+- 0 8947 8928"/>
                  <a:gd name="T39" fmla="*/ 8947 h 254"/>
                  <a:gd name="T40" fmla="+- 0 27452 27366"/>
                  <a:gd name="T41" fmla="*/ T40 w 213"/>
                  <a:gd name="T42" fmla="+- 0 9114 8928"/>
                  <a:gd name="T43" fmla="*/ 9114 h 254"/>
                  <a:gd name="T44" fmla="+- 0 27449 27366"/>
                  <a:gd name="T45" fmla="*/ T44 w 213"/>
                  <a:gd name="T46" fmla="+- 0 9119 8928"/>
                  <a:gd name="T47" fmla="*/ 9119 h 254"/>
                  <a:gd name="T48" fmla="+- 0 27428 27366"/>
                  <a:gd name="T49" fmla="*/ T48 w 213"/>
                  <a:gd name="T50" fmla="+- 0 9137 8928"/>
                  <a:gd name="T51" fmla="*/ 9137 h 254"/>
                  <a:gd name="T52" fmla="+- 0 27498 27366"/>
                  <a:gd name="T53" fmla="*/ T52 w 213"/>
                  <a:gd name="T54" fmla="+- 0 9137 8928"/>
                  <a:gd name="T55" fmla="*/ 9137 h 254"/>
                  <a:gd name="T56" fmla="+- 0 27499 27366"/>
                  <a:gd name="T57" fmla="*/ T56 w 213"/>
                  <a:gd name="T58" fmla="+- 0 9136 8928"/>
                  <a:gd name="T59" fmla="*/ 9136 h 254"/>
                  <a:gd name="T60" fmla="+- 0 27504 27366"/>
                  <a:gd name="T61" fmla="*/ T60 w 213"/>
                  <a:gd name="T62" fmla="+- 0 9124 8928"/>
                  <a:gd name="T63" fmla="*/ 9124 h 254"/>
                  <a:gd name="T64" fmla="+- 0 27510 27366"/>
                  <a:gd name="T65" fmla="*/ T64 w 213"/>
                  <a:gd name="T66" fmla="+- 0 9109 8928"/>
                  <a:gd name="T67" fmla="*/ 9109 h 254"/>
                  <a:gd name="T68" fmla="+- 0 27528 27366"/>
                  <a:gd name="T69" fmla="*/ T68 w 213"/>
                  <a:gd name="T70" fmla="+- 0 9064 8928"/>
                  <a:gd name="T71" fmla="*/ 9064 h 254"/>
                  <a:gd name="T72" fmla="+- 0 27479 27366"/>
                  <a:gd name="T73" fmla="*/ T72 w 213"/>
                  <a:gd name="T74" fmla="+- 0 9064 8928"/>
                  <a:gd name="T75" fmla="*/ 9064 h 254"/>
                  <a:gd name="T76" fmla="+- 0 27475 27366"/>
                  <a:gd name="T77" fmla="*/ T76 w 213"/>
                  <a:gd name="T78" fmla="+- 0 9056 8928"/>
                  <a:gd name="T79" fmla="*/ 9056 h 254"/>
                  <a:gd name="T80" fmla="+- 0 27472 27366"/>
                  <a:gd name="T81" fmla="*/ T80 w 213"/>
                  <a:gd name="T82" fmla="+- 0 9047 8928"/>
                  <a:gd name="T83" fmla="*/ 9047 h 254"/>
                  <a:gd name="T84" fmla="+- 0 27469 27366"/>
                  <a:gd name="T85" fmla="*/ T84 w 213"/>
                  <a:gd name="T86" fmla="+- 0 9039 8928"/>
                  <a:gd name="T87" fmla="*/ 9039 h 254"/>
                  <a:gd name="T88" fmla="+- 0 27465 27366"/>
                  <a:gd name="T89" fmla="*/ T88 w 213"/>
                  <a:gd name="T90" fmla="+- 0 9031 8928"/>
                  <a:gd name="T91" fmla="*/ 9031 h 254"/>
                  <a:gd name="T92" fmla="+- 0 27461 27366"/>
                  <a:gd name="T93" fmla="*/ T92 w 213"/>
                  <a:gd name="T94" fmla="+- 0 9023 8928"/>
                  <a:gd name="T95" fmla="*/ 9023 h 254"/>
                  <a:gd name="T96" fmla="+- 0 27458 27366"/>
                  <a:gd name="T97" fmla="*/ T96 w 213"/>
                  <a:gd name="T98" fmla="+- 0 9015 8928"/>
                  <a:gd name="T99" fmla="*/ 9015 h 254"/>
                  <a:gd name="T100" fmla="+- 0 27422 27366"/>
                  <a:gd name="T101" fmla="*/ T100 w 213"/>
                  <a:gd name="T102" fmla="+- 0 8940 8928"/>
                  <a:gd name="T103" fmla="*/ 8940 h 254"/>
                  <a:gd name="T104" fmla="+- 0 27402 27366"/>
                  <a:gd name="T105" fmla="*/ T104 w 213"/>
                  <a:gd name="T106" fmla="+- 0 8928 8928"/>
                  <a:gd name="T107" fmla="*/ 8928 h 254"/>
                  <a:gd name="T108" fmla="+- 0 27397 27366"/>
                  <a:gd name="T109" fmla="*/ T108 w 213"/>
                  <a:gd name="T110" fmla="+- 0 8928 8928"/>
                  <a:gd name="T111" fmla="*/ 8928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</a:cxnLst>
                <a:rect l="0" t="0" r="r" b="b"/>
                <a:pathLst>
                  <a:path w="213" h="254">
                    <a:moveTo>
                      <a:pt x="31" y="0"/>
                    </a:moveTo>
                    <a:lnTo>
                      <a:pt x="19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86" y="186"/>
                    </a:lnTo>
                    <a:lnTo>
                      <a:pt x="83" y="191"/>
                    </a:lnTo>
                    <a:lnTo>
                      <a:pt x="62" y="209"/>
                    </a:lnTo>
                    <a:lnTo>
                      <a:pt x="132" y="209"/>
                    </a:lnTo>
                    <a:lnTo>
                      <a:pt x="133" y="208"/>
                    </a:lnTo>
                    <a:lnTo>
                      <a:pt x="138" y="196"/>
                    </a:lnTo>
                    <a:lnTo>
                      <a:pt x="144" y="181"/>
                    </a:lnTo>
                    <a:lnTo>
                      <a:pt x="162" y="136"/>
                    </a:lnTo>
                    <a:lnTo>
                      <a:pt x="113" y="136"/>
                    </a:lnTo>
                    <a:lnTo>
                      <a:pt x="109" y="128"/>
                    </a:lnTo>
                    <a:lnTo>
                      <a:pt x="106" y="119"/>
                    </a:lnTo>
                    <a:lnTo>
                      <a:pt x="103" y="111"/>
                    </a:lnTo>
                    <a:lnTo>
                      <a:pt x="99" y="103"/>
                    </a:lnTo>
                    <a:lnTo>
                      <a:pt x="95" y="95"/>
                    </a:lnTo>
                    <a:lnTo>
                      <a:pt x="92" y="87"/>
                    </a:lnTo>
                    <a:lnTo>
                      <a:pt x="56" y="12"/>
                    </a:lnTo>
                    <a:lnTo>
                      <a:pt x="36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81" name="Freeform 2033"/>
              <p:cNvSpPr>
                <a:spLocks/>
              </p:cNvSpPr>
              <p:nvPr/>
            </p:nvSpPr>
            <p:spPr bwMode="auto">
              <a:xfrm>
                <a:off x="27366" y="8928"/>
                <a:ext cx="213" cy="254"/>
              </a:xfrm>
              <a:custGeom>
                <a:avLst/>
                <a:gdLst>
                  <a:gd name="T0" fmla="+- 0 27561 27366"/>
                  <a:gd name="T1" fmla="*/ T0 w 213"/>
                  <a:gd name="T2" fmla="+- 0 8928 8928"/>
                  <a:gd name="T3" fmla="*/ 8928 h 254"/>
                  <a:gd name="T4" fmla="+- 0 27549 27366"/>
                  <a:gd name="T5" fmla="*/ T4 w 213"/>
                  <a:gd name="T6" fmla="+- 0 8928 8928"/>
                  <a:gd name="T7" fmla="*/ 8928 h 254"/>
                  <a:gd name="T8" fmla="+- 0 27545 27366"/>
                  <a:gd name="T9" fmla="*/ T8 w 213"/>
                  <a:gd name="T10" fmla="+- 0 8928 8928"/>
                  <a:gd name="T11" fmla="*/ 8928 h 254"/>
                  <a:gd name="T12" fmla="+- 0 27528 27366"/>
                  <a:gd name="T13" fmla="*/ T12 w 213"/>
                  <a:gd name="T14" fmla="+- 0 8932 8928"/>
                  <a:gd name="T15" fmla="*/ 8932 h 254"/>
                  <a:gd name="T16" fmla="+- 0 27527 27366"/>
                  <a:gd name="T17" fmla="*/ T16 w 213"/>
                  <a:gd name="T18" fmla="+- 0 8933 8928"/>
                  <a:gd name="T19" fmla="*/ 8933 h 254"/>
                  <a:gd name="T20" fmla="+- 0 27526 27366"/>
                  <a:gd name="T21" fmla="*/ T20 w 213"/>
                  <a:gd name="T22" fmla="+- 0 8935 8928"/>
                  <a:gd name="T23" fmla="*/ 8935 h 254"/>
                  <a:gd name="T24" fmla="+- 0 27526 27366"/>
                  <a:gd name="T25" fmla="*/ T24 w 213"/>
                  <a:gd name="T26" fmla="+- 0 8936 8928"/>
                  <a:gd name="T27" fmla="*/ 8936 h 254"/>
                  <a:gd name="T28" fmla="+- 0 27497 27366"/>
                  <a:gd name="T29" fmla="*/ T28 w 213"/>
                  <a:gd name="T30" fmla="+- 0 9013 8928"/>
                  <a:gd name="T31" fmla="*/ 9013 h 254"/>
                  <a:gd name="T32" fmla="+- 0 27479 27366"/>
                  <a:gd name="T33" fmla="*/ T32 w 213"/>
                  <a:gd name="T34" fmla="+- 0 9064 8928"/>
                  <a:gd name="T35" fmla="*/ 9064 h 254"/>
                  <a:gd name="T36" fmla="+- 0 27528 27366"/>
                  <a:gd name="T37" fmla="*/ T36 w 213"/>
                  <a:gd name="T38" fmla="+- 0 9064 8928"/>
                  <a:gd name="T39" fmla="*/ 9064 h 254"/>
                  <a:gd name="T40" fmla="+- 0 27577 27366"/>
                  <a:gd name="T41" fmla="*/ T40 w 213"/>
                  <a:gd name="T42" fmla="+- 0 8943 8928"/>
                  <a:gd name="T43" fmla="*/ 8943 h 254"/>
                  <a:gd name="T44" fmla="+- 0 27578 27366"/>
                  <a:gd name="T45" fmla="*/ T44 w 213"/>
                  <a:gd name="T46" fmla="+- 0 8940 8928"/>
                  <a:gd name="T47" fmla="*/ 8940 h 254"/>
                  <a:gd name="T48" fmla="+- 0 27579 27366"/>
                  <a:gd name="T49" fmla="*/ T48 w 213"/>
                  <a:gd name="T50" fmla="+- 0 8937 8928"/>
                  <a:gd name="T51" fmla="*/ 8937 h 254"/>
                  <a:gd name="T52" fmla="+- 0 27579 27366"/>
                  <a:gd name="T53" fmla="*/ T52 w 213"/>
                  <a:gd name="T54" fmla="+- 0 8933 8928"/>
                  <a:gd name="T55" fmla="*/ 8933 h 254"/>
                  <a:gd name="T56" fmla="+- 0 27578 27366"/>
                  <a:gd name="T57" fmla="*/ T56 w 213"/>
                  <a:gd name="T58" fmla="+- 0 8932 8928"/>
                  <a:gd name="T59" fmla="*/ 8932 h 254"/>
                  <a:gd name="T60" fmla="+- 0 27575 27366"/>
                  <a:gd name="T61" fmla="*/ T60 w 213"/>
                  <a:gd name="T62" fmla="+- 0 8930 8928"/>
                  <a:gd name="T63" fmla="*/ 8930 h 254"/>
                  <a:gd name="T64" fmla="+- 0 27573 27366"/>
                  <a:gd name="T65" fmla="*/ T64 w 213"/>
                  <a:gd name="T66" fmla="+- 0 8929 8928"/>
                  <a:gd name="T67" fmla="*/ 8929 h 254"/>
                  <a:gd name="T68" fmla="+- 0 27566 27366"/>
                  <a:gd name="T69" fmla="*/ T68 w 213"/>
                  <a:gd name="T70" fmla="+- 0 8928 8928"/>
                  <a:gd name="T71" fmla="*/ 8928 h 254"/>
                  <a:gd name="T72" fmla="+- 0 27561 27366"/>
                  <a:gd name="T73" fmla="*/ T72 w 213"/>
                  <a:gd name="T74" fmla="+- 0 8928 8928"/>
                  <a:gd name="T75" fmla="*/ 8928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9" y="0"/>
                    </a:lnTo>
                    <a:lnTo>
                      <a:pt x="162" y="4"/>
                    </a:lnTo>
                    <a:lnTo>
                      <a:pt x="161" y="5"/>
                    </a:lnTo>
                    <a:lnTo>
                      <a:pt x="160" y="7"/>
                    </a:lnTo>
                    <a:lnTo>
                      <a:pt x="160" y="8"/>
                    </a:lnTo>
                    <a:lnTo>
                      <a:pt x="131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1" y="15"/>
                    </a:lnTo>
                    <a:lnTo>
                      <a:pt x="212" y="12"/>
                    </a:lnTo>
                    <a:lnTo>
                      <a:pt x="213" y="9"/>
                    </a:lnTo>
                    <a:lnTo>
                      <a:pt x="213" y="5"/>
                    </a:lnTo>
                    <a:lnTo>
                      <a:pt x="212" y="4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0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6" name="Group 2029"/>
            <p:cNvGrpSpPr>
              <a:grpSpLocks/>
            </p:cNvGrpSpPr>
            <p:nvPr/>
          </p:nvGrpSpPr>
          <p:grpSpPr bwMode="auto">
            <a:xfrm>
              <a:off x="27598" y="8929"/>
              <a:ext cx="171" cy="250"/>
              <a:chOff x="27598" y="8929"/>
              <a:chExt cx="171" cy="250"/>
            </a:xfrm>
          </p:grpSpPr>
          <p:sp>
            <p:nvSpPr>
              <p:cNvPr id="7277" name="Freeform 2031"/>
              <p:cNvSpPr>
                <a:spLocks/>
              </p:cNvSpPr>
              <p:nvPr/>
            </p:nvSpPr>
            <p:spPr bwMode="auto">
              <a:xfrm>
                <a:off x="27598" y="8929"/>
                <a:ext cx="171" cy="250"/>
              </a:xfrm>
              <a:custGeom>
                <a:avLst/>
                <a:gdLst>
                  <a:gd name="T0" fmla="+- 0 27680 27598"/>
                  <a:gd name="T1" fmla="*/ T0 w 171"/>
                  <a:gd name="T2" fmla="+- 0 8929 8929"/>
                  <a:gd name="T3" fmla="*/ 8929 h 250"/>
                  <a:gd name="T4" fmla="+- 0 27610 27598"/>
                  <a:gd name="T5" fmla="*/ T4 w 171"/>
                  <a:gd name="T6" fmla="+- 0 8929 8929"/>
                  <a:gd name="T7" fmla="*/ 8929 h 250"/>
                  <a:gd name="T8" fmla="+- 0 27606 27598"/>
                  <a:gd name="T9" fmla="*/ T8 w 171"/>
                  <a:gd name="T10" fmla="+- 0 8930 8929"/>
                  <a:gd name="T11" fmla="*/ 8930 h 250"/>
                  <a:gd name="T12" fmla="+- 0 27599 27598"/>
                  <a:gd name="T13" fmla="*/ T12 w 171"/>
                  <a:gd name="T14" fmla="+- 0 8937 8929"/>
                  <a:gd name="T15" fmla="*/ 8937 h 250"/>
                  <a:gd name="T16" fmla="+- 0 27598 27598"/>
                  <a:gd name="T17" fmla="*/ T16 w 171"/>
                  <a:gd name="T18" fmla="+- 0 8941 8929"/>
                  <a:gd name="T19" fmla="*/ 8941 h 250"/>
                  <a:gd name="T20" fmla="+- 0 27598 27598"/>
                  <a:gd name="T21" fmla="*/ T20 w 171"/>
                  <a:gd name="T22" fmla="+- 0 9173 8929"/>
                  <a:gd name="T23" fmla="*/ 9173 h 250"/>
                  <a:gd name="T24" fmla="+- 0 27618 27598"/>
                  <a:gd name="T25" fmla="*/ T24 w 171"/>
                  <a:gd name="T26" fmla="+- 0 9179 8929"/>
                  <a:gd name="T27" fmla="*/ 9179 h 250"/>
                  <a:gd name="T28" fmla="+- 0 27628 27598"/>
                  <a:gd name="T29" fmla="*/ T28 w 171"/>
                  <a:gd name="T30" fmla="+- 0 9179 8929"/>
                  <a:gd name="T31" fmla="*/ 9179 h 250"/>
                  <a:gd name="T32" fmla="+- 0 27648 27598"/>
                  <a:gd name="T33" fmla="*/ T32 w 171"/>
                  <a:gd name="T34" fmla="+- 0 9092 8929"/>
                  <a:gd name="T35" fmla="*/ 9092 h 250"/>
                  <a:gd name="T36" fmla="+- 0 27673 27598"/>
                  <a:gd name="T37" fmla="*/ T36 w 171"/>
                  <a:gd name="T38" fmla="+- 0 9092 8929"/>
                  <a:gd name="T39" fmla="*/ 9092 h 250"/>
                  <a:gd name="T40" fmla="+- 0 27734 27598"/>
                  <a:gd name="T41" fmla="*/ T40 w 171"/>
                  <a:gd name="T42" fmla="+- 0 9077 8929"/>
                  <a:gd name="T43" fmla="*/ 9077 h 250"/>
                  <a:gd name="T44" fmla="+- 0 27757 27598"/>
                  <a:gd name="T45" fmla="*/ T44 w 171"/>
                  <a:gd name="T46" fmla="+- 0 9053 8929"/>
                  <a:gd name="T47" fmla="*/ 9053 h 250"/>
                  <a:gd name="T48" fmla="+- 0 27648 27598"/>
                  <a:gd name="T49" fmla="*/ T48 w 171"/>
                  <a:gd name="T50" fmla="+- 0 9053 8929"/>
                  <a:gd name="T51" fmla="*/ 9053 h 250"/>
                  <a:gd name="T52" fmla="+- 0 27648 27598"/>
                  <a:gd name="T53" fmla="*/ T52 w 171"/>
                  <a:gd name="T54" fmla="+- 0 8968 8929"/>
                  <a:gd name="T55" fmla="*/ 8968 h 250"/>
                  <a:gd name="T56" fmla="+- 0 27761 27598"/>
                  <a:gd name="T57" fmla="*/ T56 w 171"/>
                  <a:gd name="T58" fmla="+- 0 8968 8929"/>
                  <a:gd name="T59" fmla="*/ 8968 h 250"/>
                  <a:gd name="T60" fmla="+- 0 27757 27598"/>
                  <a:gd name="T61" fmla="*/ T60 w 171"/>
                  <a:gd name="T62" fmla="+- 0 8962 8929"/>
                  <a:gd name="T63" fmla="*/ 8962 h 250"/>
                  <a:gd name="T64" fmla="+- 0 27702 27598"/>
                  <a:gd name="T65" fmla="*/ T64 w 171"/>
                  <a:gd name="T66" fmla="+- 0 8931 8929"/>
                  <a:gd name="T67" fmla="*/ 8931 h 250"/>
                  <a:gd name="T68" fmla="+- 0 27685 27598"/>
                  <a:gd name="T69" fmla="*/ T68 w 171"/>
                  <a:gd name="T70" fmla="+- 0 8929 8929"/>
                  <a:gd name="T71" fmla="*/ 8929 h 250"/>
                  <a:gd name="T72" fmla="+- 0 27680 27598"/>
                  <a:gd name="T73" fmla="*/ T72 w 171"/>
                  <a:gd name="T74" fmla="+- 0 8929 8929"/>
                  <a:gd name="T75" fmla="*/ 8929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244"/>
                    </a:lnTo>
                    <a:lnTo>
                      <a:pt x="20" y="250"/>
                    </a:lnTo>
                    <a:lnTo>
                      <a:pt x="30" y="250"/>
                    </a:lnTo>
                    <a:lnTo>
                      <a:pt x="50" y="163"/>
                    </a:lnTo>
                    <a:lnTo>
                      <a:pt x="75" y="163"/>
                    </a:lnTo>
                    <a:lnTo>
                      <a:pt x="136" y="148"/>
                    </a:lnTo>
                    <a:lnTo>
                      <a:pt x="159" y="124"/>
                    </a:lnTo>
                    <a:lnTo>
                      <a:pt x="50" y="124"/>
                    </a:lnTo>
                    <a:lnTo>
                      <a:pt x="50" y="39"/>
                    </a:lnTo>
                    <a:lnTo>
                      <a:pt x="163" y="39"/>
                    </a:lnTo>
                    <a:lnTo>
                      <a:pt x="159" y="33"/>
                    </a:lnTo>
                    <a:lnTo>
                      <a:pt x="104" y="2"/>
                    </a:lnTo>
                    <a:lnTo>
                      <a:pt x="87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78" name="Freeform 2030"/>
              <p:cNvSpPr>
                <a:spLocks/>
              </p:cNvSpPr>
              <p:nvPr/>
            </p:nvSpPr>
            <p:spPr bwMode="auto">
              <a:xfrm>
                <a:off x="27598" y="8929"/>
                <a:ext cx="171" cy="250"/>
              </a:xfrm>
              <a:custGeom>
                <a:avLst/>
                <a:gdLst>
                  <a:gd name="T0" fmla="+- 0 27761 27598"/>
                  <a:gd name="T1" fmla="*/ T0 w 171"/>
                  <a:gd name="T2" fmla="+- 0 8968 8929"/>
                  <a:gd name="T3" fmla="*/ 8968 h 250"/>
                  <a:gd name="T4" fmla="+- 0 27675 27598"/>
                  <a:gd name="T5" fmla="*/ T4 w 171"/>
                  <a:gd name="T6" fmla="+- 0 8968 8929"/>
                  <a:gd name="T7" fmla="*/ 8968 h 250"/>
                  <a:gd name="T8" fmla="+- 0 27680 27598"/>
                  <a:gd name="T9" fmla="*/ T8 w 171"/>
                  <a:gd name="T10" fmla="+- 0 8968 8929"/>
                  <a:gd name="T11" fmla="*/ 8968 h 250"/>
                  <a:gd name="T12" fmla="+- 0 27690 27598"/>
                  <a:gd name="T13" fmla="*/ T12 w 171"/>
                  <a:gd name="T14" fmla="+- 0 8970 8929"/>
                  <a:gd name="T15" fmla="*/ 8970 h 250"/>
                  <a:gd name="T16" fmla="+- 0 27715 27598"/>
                  <a:gd name="T17" fmla="*/ T16 w 171"/>
                  <a:gd name="T18" fmla="+- 0 9000 8929"/>
                  <a:gd name="T19" fmla="*/ 9000 h 250"/>
                  <a:gd name="T20" fmla="+- 0 27715 27598"/>
                  <a:gd name="T21" fmla="*/ T20 w 171"/>
                  <a:gd name="T22" fmla="+- 0 9015 8929"/>
                  <a:gd name="T23" fmla="*/ 9015 h 250"/>
                  <a:gd name="T24" fmla="+- 0 27715 27598"/>
                  <a:gd name="T25" fmla="*/ T24 w 171"/>
                  <a:gd name="T26" fmla="+- 0 9021 8929"/>
                  <a:gd name="T27" fmla="*/ 9021 h 250"/>
                  <a:gd name="T28" fmla="+- 0 27713 27598"/>
                  <a:gd name="T29" fmla="*/ T28 w 171"/>
                  <a:gd name="T30" fmla="+- 0 9026 8929"/>
                  <a:gd name="T31" fmla="*/ 9026 h 250"/>
                  <a:gd name="T32" fmla="+- 0 27711 27598"/>
                  <a:gd name="T33" fmla="*/ T32 w 171"/>
                  <a:gd name="T34" fmla="+- 0 9032 8929"/>
                  <a:gd name="T35" fmla="*/ 9032 h 250"/>
                  <a:gd name="T36" fmla="+- 0 27679 27598"/>
                  <a:gd name="T37" fmla="*/ T36 w 171"/>
                  <a:gd name="T38" fmla="+- 0 9053 8929"/>
                  <a:gd name="T39" fmla="*/ 9053 h 250"/>
                  <a:gd name="T40" fmla="+- 0 27757 27598"/>
                  <a:gd name="T41" fmla="*/ T40 w 171"/>
                  <a:gd name="T42" fmla="+- 0 9053 8929"/>
                  <a:gd name="T43" fmla="*/ 9053 h 250"/>
                  <a:gd name="T44" fmla="+- 0 27766 27598"/>
                  <a:gd name="T45" fmla="*/ T44 w 171"/>
                  <a:gd name="T46" fmla="+- 0 9031 8929"/>
                  <a:gd name="T47" fmla="*/ 9031 h 250"/>
                  <a:gd name="T48" fmla="+- 0 27768 27598"/>
                  <a:gd name="T49" fmla="*/ T48 w 171"/>
                  <a:gd name="T50" fmla="+- 0 9019 8929"/>
                  <a:gd name="T51" fmla="*/ 9019 h 250"/>
                  <a:gd name="T52" fmla="+- 0 27768 27598"/>
                  <a:gd name="T53" fmla="*/ T52 w 171"/>
                  <a:gd name="T54" fmla="+- 0 8995 8929"/>
                  <a:gd name="T55" fmla="*/ 8995 h 250"/>
                  <a:gd name="T56" fmla="+- 0 27767 27598"/>
                  <a:gd name="T57" fmla="*/ T56 w 171"/>
                  <a:gd name="T58" fmla="+- 0 8985 8929"/>
                  <a:gd name="T59" fmla="*/ 8985 h 250"/>
                  <a:gd name="T60" fmla="+- 0 27764 27598"/>
                  <a:gd name="T61" fmla="*/ T60 w 171"/>
                  <a:gd name="T62" fmla="+- 0 8977 8929"/>
                  <a:gd name="T63" fmla="*/ 8977 h 250"/>
                  <a:gd name="T64" fmla="+- 0 27761 27598"/>
                  <a:gd name="T65" fmla="*/ T64 w 171"/>
                  <a:gd name="T66" fmla="+- 0 8969 8929"/>
                  <a:gd name="T67" fmla="*/ 8969 h 250"/>
                  <a:gd name="T68" fmla="+- 0 27761 27598"/>
                  <a:gd name="T69" fmla="*/ T68 w 171"/>
                  <a:gd name="T70" fmla="+- 0 8968 8929"/>
                  <a:gd name="T71" fmla="*/ 8968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7" y="39"/>
                    </a:lnTo>
                    <a:lnTo>
                      <a:pt x="82" y="39"/>
                    </a:lnTo>
                    <a:lnTo>
                      <a:pt x="92" y="41"/>
                    </a:lnTo>
                    <a:lnTo>
                      <a:pt x="117" y="71"/>
                    </a:lnTo>
                    <a:lnTo>
                      <a:pt x="117" y="86"/>
                    </a:lnTo>
                    <a:lnTo>
                      <a:pt x="117" y="92"/>
                    </a:lnTo>
                    <a:lnTo>
                      <a:pt x="115" y="97"/>
                    </a:lnTo>
                    <a:lnTo>
                      <a:pt x="113" y="103"/>
                    </a:lnTo>
                    <a:lnTo>
                      <a:pt x="81" y="124"/>
                    </a:lnTo>
                    <a:lnTo>
                      <a:pt x="159" y="124"/>
                    </a:lnTo>
                    <a:lnTo>
                      <a:pt x="168" y="102"/>
                    </a:lnTo>
                    <a:lnTo>
                      <a:pt x="170" y="90"/>
                    </a:lnTo>
                    <a:lnTo>
                      <a:pt x="170" y="66"/>
                    </a:lnTo>
                    <a:lnTo>
                      <a:pt x="169" y="56"/>
                    </a:lnTo>
                    <a:lnTo>
                      <a:pt x="166" y="48"/>
                    </a:lnTo>
                    <a:lnTo>
                      <a:pt x="163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7" name="Group 2025"/>
            <p:cNvGrpSpPr>
              <a:grpSpLocks/>
            </p:cNvGrpSpPr>
            <p:nvPr/>
          </p:nvGrpSpPr>
          <p:grpSpPr bwMode="auto">
            <a:xfrm>
              <a:off x="27753" y="8928"/>
              <a:ext cx="230" cy="252"/>
              <a:chOff x="27753" y="8928"/>
              <a:chExt cx="230" cy="252"/>
            </a:xfrm>
          </p:grpSpPr>
          <p:sp>
            <p:nvSpPr>
              <p:cNvPr id="7274" name="Freeform 2028"/>
              <p:cNvSpPr>
                <a:spLocks/>
              </p:cNvSpPr>
              <p:nvPr/>
            </p:nvSpPr>
            <p:spPr bwMode="auto">
              <a:xfrm>
                <a:off x="27753" y="8928"/>
                <a:ext cx="230" cy="252"/>
              </a:xfrm>
              <a:custGeom>
                <a:avLst/>
                <a:gdLst>
                  <a:gd name="T0" fmla="+- 0 27874 27753"/>
                  <a:gd name="T1" fmla="*/ T0 w 230"/>
                  <a:gd name="T2" fmla="+- 0 8928 8928"/>
                  <a:gd name="T3" fmla="*/ 8928 h 252"/>
                  <a:gd name="T4" fmla="+- 0 27860 27753"/>
                  <a:gd name="T5" fmla="*/ T4 w 230"/>
                  <a:gd name="T6" fmla="+- 0 8928 8928"/>
                  <a:gd name="T7" fmla="*/ 8928 h 252"/>
                  <a:gd name="T8" fmla="+- 0 27854 27753"/>
                  <a:gd name="T9" fmla="*/ T8 w 230"/>
                  <a:gd name="T10" fmla="+- 0 8928 8928"/>
                  <a:gd name="T11" fmla="*/ 8928 h 252"/>
                  <a:gd name="T12" fmla="+- 0 27757 27753"/>
                  <a:gd name="T13" fmla="*/ T12 w 230"/>
                  <a:gd name="T14" fmla="+- 0 9159 8928"/>
                  <a:gd name="T15" fmla="*/ 9159 h 252"/>
                  <a:gd name="T16" fmla="+- 0 27753 27753"/>
                  <a:gd name="T17" fmla="*/ T16 w 230"/>
                  <a:gd name="T18" fmla="+- 0 9172 8928"/>
                  <a:gd name="T19" fmla="*/ 9172 h 252"/>
                  <a:gd name="T20" fmla="+- 0 27754 27753"/>
                  <a:gd name="T21" fmla="*/ T20 w 230"/>
                  <a:gd name="T22" fmla="+- 0 9175 8928"/>
                  <a:gd name="T23" fmla="*/ 9175 h 252"/>
                  <a:gd name="T24" fmla="+- 0 27756 27753"/>
                  <a:gd name="T25" fmla="*/ T24 w 230"/>
                  <a:gd name="T26" fmla="+- 0 9178 8928"/>
                  <a:gd name="T27" fmla="*/ 9178 h 252"/>
                  <a:gd name="T28" fmla="+- 0 27759 27753"/>
                  <a:gd name="T29" fmla="*/ T28 w 230"/>
                  <a:gd name="T30" fmla="+- 0 9178 8928"/>
                  <a:gd name="T31" fmla="*/ 9178 h 252"/>
                  <a:gd name="T32" fmla="+- 0 27765 27753"/>
                  <a:gd name="T33" fmla="*/ T32 w 230"/>
                  <a:gd name="T34" fmla="+- 0 9179 8928"/>
                  <a:gd name="T35" fmla="*/ 9179 h 252"/>
                  <a:gd name="T36" fmla="+- 0 27770 27753"/>
                  <a:gd name="T37" fmla="*/ T36 w 230"/>
                  <a:gd name="T38" fmla="+- 0 9179 8928"/>
                  <a:gd name="T39" fmla="*/ 9179 h 252"/>
                  <a:gd name="T40" fmla="+- 0 27781 27753"/>
                  <a:gd name="T41" fmla="*/ T40 w 230"/>
                  <a:gd name="T42" fmla="+- 0 9179 8928"/>
                  <a:gd name="T43" fmla="*/ 9179 h 252"/>
                  <a:gd name="T44" fmla="+- 0 27803 27753"/>
                  <a:gd name="T45" fmla="*/ T44 w 230"/>
                  <a:gd name="T46" fmla="+- 0 9170 8928"/>
                  <a:gd name="T47" fmla="*/ 9170 h 252"/>
                  <a:gd name="T48" fmla="+- 0 27819 27753"/>
                  <a:gd name="T49" fmla="*/ T48 w 230"/>
                  <a:gd name="T50" fmla="+- 0 9121 8928"/>
                  <a:gd name="T51" fmla="*/ 9121 h 252"/>
                  <a:gd name="T52" fmla="+- 0 27967 27753"/>
                  <a:gd name="T53" fmla="*/ T52 w 230"/>
                  <a:gd name="T54" fmla="+- 0 9121 8928"/>
                  <a:gd name="T55" fmla="*/ 9121 h 252"/>
                  <a:gd name="T56" fmla="+- 0 27953 27753"/>
                  <a:gd name="T57" fmla="*/ T56 w 230"/>
                  <a:gd name="T58" fmla="+- 0 9083 8928"/>
                  <a:gd name="T59" fmla="*/ 9083 h 252"/>
                  <a:gd name="T60" fmla="+- 0 27830 27753"/>
                  <a:gd name="T61" fmla="*/ T60 w 230"/>
                  <a:gd name="T62" fmla="+- 0 9083 8928"/>
                  <a:gd name="T63" fmla="*/ 9083 h 252"/>
                  <a:gd name="T64" fmla="+- 0 27865 27753"/>
                  <a:gd name="T65" fmla="*/ T64 w 230"/>
                  <a:gd name="T66" fmla="+- 0 8977 8928"/>
                  <a:gd name="T67" fmla="*/ 8977 h 252"/>
                  <a:gd name="T68" fmla="+- 0 27916 27753"/>
                  <a:gd name="T69" fmla="*/ T68 w 230"/>
                  <a:gd name="T70" fmla="+- 0 8977 8928"/>
                  <a:gd name="T71" fmla="*/ 8977 h 252"/>
                  <a:gd name="T72" fmla="+- 0 27903 27753"/>
                  <a:gd name="T73" fmla="*/ T72 w 230"/>
                  <a:gd name="T74" fmla="+- 0 8938 8928"/>
                  <a:gd name="T75" fmla="*/ 8938 h 252"/>
                  <a:gd name="T76" fmla="+- 0 27902 27753"/>
                  <a:gd name="T77" fmla="*/ T76 w 230"/>
                  <a:gd name="T78" fmla="+- 0 8936 8928"/>
                  <a:gd name="T79" fmla="*/ 8936 h 252"/>
                  <a:gd name="T80" fmla="+- 0 27880 27753"/>
                  <a:gd name="T81" fmla="*/ T80 w 230"/>
                  <a:gd name="T82" fmla="+- 0 8928 8928"/>
                  <a:gd name="T83" fmla="*/ 8928 h 252"/>
                  <a:gd name="T84" fmla="+- 0 27874 27753"/>
                  <a:gd name="T85" fmla="*/ T84 w 230"/>
                  <a:gd name="T86" fmla="+- 0 8928 8928"/>
                  <a:gd name="T87" fmla="*/ 892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1" y="0"/>
                    </a:moveTo>
                    <a:lnTo>
                      <a:pt x="107" y="0"/>
                    </a:lnTo>
                    <a:lnTo>
                      <a:pt x="101" y="0"/>
                    </a:lnTo>
                    <a:lnTo>
                      <a:pt x="4" y="231"/>
                    </a:lnTo>
                    <a:lnTo>
                      <a:pt x="0" y="244"/>
                    </a:lnTo>
                    <a:lnTo>
                      <a:pt x="1" y="247"/>
                    </a:lnTo>
                    <a:lnTo>
                      <a:pt x="3" y="250"/>
                    </a:lnTo>
                    <a:lnTo>
                      <a:pt x="6" y="250"/>
                    </a:lnTo>
                    <a:lnTo>
                      <a:pt x="12" y="251"/>
                    </a:lnTo>
                    <a:lnTo>
                      <a:pt x="17" y="251"/>
                    </a:lnTo>
                    <a:lnTo>
                      <a:pt x="28" y="251"/>
                    </a:lnTo>
                    <a:lnTo>
                      <a:pt x="50" y="242"/>
                    </a:lnTo>
                    <a:lnTo>
                      <a:pt x="66" y="193"/>
                    </a:lnTo>
                    <a:lnTo>
                      <a:pt x="214" y="193"/>
                    </a:lnTo>
                    <a:lnTo>
                      <a:pt x="200" y="155"/>
                    </a:lnTo>
                    <a:lnTo>
                      <a:pt x="77" y="155"/>
                    </a:lnTo>
                    <a:lnTo>
                      <a:pt x="112" y="49"/>
                    </a:lnTo>
                    <a:lnTo>
                      <a:pt x="163" y="49"/>
                    </a:lnTo>
                    <a:lnTo>
                      <a:pt x="150" y="10"/>
                    </a:lnTo>
                    <a:lnTo>
                      <a:pt x="149" y="8"/>
                    </a:lnTo>
                    <a:lnTo>
                      <a:pt x="127" y="0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75" name="Freeform 2027"/>
              <p:cNvSpPr>
                <a:spLocks/>
              </p:cNvSpPr>
              <p:nvPr/>
            </p:nvSpPr>
            <p:spPr bwMode="auto">
              <a:xfrm>
                <a:off x="27753" y="8928"/>
                <a:ext cx="230" cy="252"/>
              </a:xfrm>
              <a:custGeom>
                <a:avLst/>
                <a:gdLst>
                  <a:gd name="T0" fmla="+- 0 27967 27753"/>
                  <a:gd name="T1" fmla="*/ T0 w 230"/>
                  <a:gd name="T2" fmla="+- 0 9121 8928"/>
                  <a:gd name="T3" fmla="*/ 9121 h 252"/>
                  <a:gd name="T4" fmla="+- 0 27913 27753"/>
                  <a:gd name="T5" fmla="*/ T4 w 230"/>
                  <a:gd name="T6" fmla="+- 0 9121 8928"/>
                  <a:gd name="T7" fmla="*/ 9121 h 252"/>
                  <a:gd name="T8" fmla="+- 0 27929 27753"/>
                  <a:gd name="T9" fmla="*/ T8 w 230"/>
                  <a:gd name="T10" fmla="+- 0 9171 8928"/>
                  <a:gd name="T11" fmla="*/ 9171 h 252"/>
                  <a:gd name="T12" fmla="+- 0 27930 27753"/>
                  <a:gd name="T13" fmla="*/ T12 w 230"/>
                  <a:gd name="T14" fmla="+- 0 9173 8928"/>
                  <a:gd name="T15" fmla="*/ 9173 h 252"/>
                  <a:gd name="T16" fmla="+- 0 27931 27753"/>
                  <a:gd name="T17" fmla="*/ T16 w 230"/>
                  <a:gd name="T18" fmla="+- 0 9175 8928"/>
                  <a:gd name="T19" fmla="*/ 9175 h 252"/>
                  <a:gd name="T20" fmla="+- 0 27931 27753"/>
                  <a:gd name="T21" fmla="*/ T20 w 230"/>
                  <a:gd name="T22" fmla="+- 0 9176 8928"/>
                  <a:gd name="T23" fmla="*/ 9176 h 252"/>
                  <a:gd name="T24" fmla="+- 0 27932 27753"/>
                  <a:gd name="T25" fmla="*/ T24 w 230"/>
                  <a:gd name="T26" fmla="+- 0 9177 8928"/>
                  <a:gd name="T27" fmla="*/ 9177 h 252"/>
                  <a:gd name="T28" fmla="+- 0 27953 27753"/>
                  <a:gd name="T29" fmla="*/ T28 w 230"/>
                  <a:gd name="T30" fmla="+- 0 9179 8928"/>
                  <a:gd name="T31" fmla="*/ 9179 h 252"/>
                  <a:gd name="T32" fmla="+- 0 27965 27753"/>
                  <a:gd name="T33" fmla="*/ T32 w 230"/>
                  <a:gd name="T34" fmla="+- 0 9179 8928"/>
                  <a:gd name="T35" fmla="*/ 9179 h 252"/>
                  <a:gd name="T36" fmla="+- 0 27983 27753"/>
                  <a:gd name="T37" fmla="*/ T36 w 230"/>
                  <a:gd name="T38" fmla="+- 0 9173 8928"/>
                  <a:gd name="T39" fmla="*/ 9173 h 252"/>
                  <a:gd name="T40" fmla="+- 0 27983 27753"/>
                  <a:gd name="T41" fmla="*/ T40 w 230"/>
                  <a:gd name="T42" fmla="+- 0 9168 8928"/>
                  <a:gd name="T43" fmla="*/ 9168 h 252"/>
                  <a:gd name="T44" fmla="+- 0 27982 27753"/>
                  <a:gd name="T45" fmla="*/ T44 w 230"/>
                  <a:gd name="T46" fmla="+- 0 9164 8928"/>
                  <a:gd name="T47" fmla="*/ 9164 h 252"/>
                  <a:gd name="T48" fmla="+- 0 27980 27753"/>
                  <a:gd name="T49" fmla="*/ T48 w 230"/>
                  <a:gd name="T50" fmla="+- 0 9159 8928"/>
                  <a:gd name="T51" fmla="*/ 9159 h 252"/>
                  <a:gd name="T52" fmla="+- 0 27967 27753"/>
                  <a:gd name="T53" fmla="*/ T52 w 230"/>
                  <a:gd name="T54" fmla="+- 0 9121 8928"/>
                  <a:gd name="T55" fmla="*/ 912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4" y="193"/>
                    </a:moveTo>
                    <a:lnTo>
                      <a:pt x="160" y="193"/>
                    </a:lnTo>
                    <a:lnTo>
                      <a:pt x="176" y="243"/>
                    </a:lnTo>
                    <a:lnTo>
                      <a:pt x="177" y="245"/>
                    </a:lnTo>
                    <a:lnTo>
                      <a:pt x="178" y="247"/>
                    </a:lnTo>
                    <a:lnTo>
                      <a:pt x="178" y="248"/>
                    </a:lnTo>
                    <a:lnTo>
                      <a:pt x="179" y="249"/>
                    </a:lnTo>
                    <a:lnTo>
                      <a:pt x="200" y="251"/>
                    </a:lnTo>
                    <a:lnTo>
                      <a:pt x="212" y="251"/>
                    </a:lnTo>
                    <a:lnTo>
                      <a:pt x="230" y="245"/>
                    </a:lnTo>
                    <a:lnTo>
                      <a:pt x="230" y="240"/>
                    </a:lnTo>
                    <a:lnTo>
                      <a:pt x="229" y="236"/>
                    </a:lnTo>
                    <a:lnTo>
                      <a:pt x="227" y="231"/>
                    </a:lnTo>
                    <a:lnTo>
                      <a:pt x="214" y="19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76" name="Freeform 2026"/>
              <p:cNvSpPr>
                <a:spLocks/>
              </p:cNvSpPr>
              <p:nvPr/>
            </p:nvSpPr>
            <p:spPr bwMode="auto">
              <a:xfrm>
                <a:off x="27753" y="8928"/>
                <a:ext cx="230" cy="252"/>
              </a:xfrm>
              <a:custGeom>
                <a:avLst/>
                <a:gdLst>
                  <a:gd name="T0" fmla="+- 0 27916 27753"/>
                  <a:gd name="T1" fmla="*/ T0 w 230"/>
                  <a:gd name="T2" fmla="+- 0 8977 8928"/>
                  <a:gd name="T3" fmla="*/ 8977 h 252"/>
                  <a:gd name="T4" fmla="+- 0 27866 27753"/>
                  <a:gd name="T5" fmla="*/ T4 w 230"/>
                  <a:gd name="T6" fmla="+- 0 8977 8928"/>
                  <a:gd name="T7" fmla="*/ 8977 h 252"/>
                  <a:gd name="T8" fmla="+- 0 27901 27753"/>
                  <a:gd name="T9" fmla="*/ T8 w 230"/>
                  <a:gd name="T10" fmla="+- 0 9083 8928"/>
                  <a:gd name="T11" fmla="*/ 9083 h 252"/>
                  <a:gd name="T12" fmla="+- 0 27953 27753"/>
                  <a:gd name="T13" fmla="*/ T12 w 230"/>
                  <a:gd name="T14" fmla="+- 0 9083 8928"/>
                  <a:gd name="T15" fmla="*/ 9083 h 252"/>
                  <a:gd name="T16" fmla="+- 0 27916 27753"/>
                  <a:gd name="T17" fmla="*/ T16 w 230"/>
                  <a:gd name="T18" fmla="+- 0 8977 8928"/>
                  <a:gd name="T19" fmla="*/ 89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3" y="49"/>
                    </a:lnTo>
                    <a:lnTo>
                      <a:pt x="148" y="155"/>
                    </a:lnTo>
                    <a:lnTo>
                      <a:pt x="200" y="155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8" name="Group 2023"/>
            <p:cNvGrpSpPr>
              <a:grpSpLocks/>
            </p:cNvGrpSpPr>
            <p:nvPr/>
          </p:nvGrpSpPr>
          <p:grpSpPr bwMode="auto">
            <a:xfrm>
              <a:off x="28008" y="9177"/>
              <a:ext cx="45" cy="2"/>
              <a:chOff x="28008" y="9177"/>
              <a:chExt cx="45" cy="2"/>
            </a:xfrm>
          </p:grpSpPr>
          <p:sp>
            <p:nvSpPr>
              <p:cNvPr id="7273" name="Freeform 2024"/>
              <p:cNvSpPr>
                <a:spLocks/>
              </p:cNvSpPr>
              <p:nvPr/>
            </p:nvSpPr>
            <p:spPr bwMode="auto">
              <a:xfrm>
                <a:off x="28008" y="9177"/>
                <a:ext cx="45" cy="2"/>
              </a:xfrm>
              <a:custGeom>
                <a:avLst/>
                <a:gdLst>
                  <a:gd name="T0" fmla="+- 0 28008 28008"/>
                  <a:gd name="T1" fmla="*/ T0 w 45"/>
                  <a:gd name="T2" fmla="+- 0 28053 28008"/>
                  <a:gd name="T3" fmla="*/ T2 w 4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0" y="0"/>
                    </a:moveTo>
                    <a:lnTo>
                      <a:pt x="45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39" name="Group 2021"/>
            <p:cNvGrpSpPr>
              <a:grpSpLocks/>
            </p:cNvGrpSpPr>
            <p:nvPr/>
          </p:nvGrpSpPr>
          <p:grpSpPr bwMode="auto">
            <a:xfrm>
              <a:off x="28030" y="8935"/>
              <a:ext cx="2" cy="264"/>
              <a:chOff x="28030" y="8935"/>
              <a:chExt cx="2" cy="264"/>
            </a:xfrm>
          </p:grpSpPr>
          <p:sp>
            <p:nvSpPr>
              <p:cNvPr id="7272" name="Freeform 2022"/>
              <p:cNvSpPr>
                <a:spLocks/>
              </p:cNvSpPr>
              <p:nvPr/>
            </p:nvSpPr>
            <p:spPr bwMode="auto">
              <a:xfrm>
                <a:off x="28030" y="8935"/>
                <a:ext cx="2" cy="264"/>
              </a:xfrm>
              <a:custGeom>
                <a:avLst/>
                <a:gdLst>
                  <a:gd name="T0" fmla="+- 0 8935 8935"/>
                  <a:gd name="T1" fmla="*/ 8935 h 264"/>
                  <a:gd name="T2" fmla="+- 0 9200 8935"/>
                  <a:gd name="T3" fmla="*/ 9200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0" name="Group 2019"/>
            <p:cNvGrpSpPr>
              <a:grpSpLocks/>
            </p:cNvGrpSpPr>
            <p:nvPr/>
          </p:nvGrpSpPr>
          <p:grpSpPr bwMode="auto">
            <a:xfrm>
              <a:off x="28005" y="9049"/>
              <a:ext cx="195" cy="2"/>
              <a:chOff x="28005" y="9049"/>
              <a:chExt cx="195" cy="2"/>
            </a:xfrm>
          </p:grpSpPr>
          <p:sp>
            <p:nvSpPr>
              <p:cNvPr id="7271" name="Freeform 2020"/>
              <p:cNvSpPr>
                <a:spLocks/>
              </p:cNvSpPr>
              <p:nvPr/>
            </p:nvSpPr>
            <p:spPr bwMode="auto">
              <a:xfrm>
                <a:off x="28005" y="9049"/>
                <a:ext cx="195" cy="2"/>
              </a:xfrm>
              <a:custGeom>
                <a:avLst/>
                <a:gdLst>
                  <a:gd name="T0" fmla="+- 0 28005 28005"/>
                  <a:gd name="T1" fmla="*/ T0 w 195"/>
                  <a:gd name="T2" fmla="+- 0 28200 28005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1" name="Group 2017"/>
            <p:cNvGrpSpPr>
              <a:grpSpLocks/>
            </p:cNvGrpSpPr>
            <p:nvPr/>
          </p:nvGrpSpPr>
          <p:grpSpPr bwMode="auto">
            <a:xfrm>
              <a:off x="28005" y="8933"/>
              <a:ext cx="50" cy="2"/>
              <a:chOff x="28005" y="8933"/>
              <a:chExt cx="50" cy="2"/>
            </a:xfrm>
          </p:grpSpPr>
          <p:sp>
            <p:nvSpPr>
              <p:cNvPr id="7270" name="Freeform 2018"/>
              <p:cNvSpPr>
                <a:spLocks/>
              </p:cNvSpPr>
              <p:nvPr/>
            </p:nvSpPr>
            <p:spPr bwMode="auto">
              <a:xfrm>
                <a:off x="28005" y="8933"/>
                <a:ext cx="50" cy="2"/>
              </a:xfrm>
              <a:custGeom>
                <a:avLst/>
                <a:gdLst>
                  <a:gd name="T0" fmla="+- 0 28005 28005"/>
                  <a:gd name="T1" fmla="*/ T0 w 50"/>
                  <a:gd name="T2" fmla="+- 0 28056 28005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2" name="Group 2015"/>
            <p:cNvGrpSpPr>
              <a:grpSpLocks/>
            </p:cNvGrpSpPr>
            <p:nvPr/>
          </p:nvGrpSpPr>
          <p:grpSpPr bwMode="auto">
            <a:xfrm>
              <a:off x="28009" y="8929"/>
              <a:ext cx="42" cy="2"/>
              <a:chOff x="28009" y="8929"/>
              <a:chExt cx="42" cy="2"/>
            </a:xfrm>
          </p:grpSpPr>
          <p:sp>
            <p:nvSpPr>
              <p:cNvPr id="7269" name="Freeform 2016"/>
              <p:cNvSpPr>
                <a:spLocks/>
              </p:cNvSpPr>
              <p:nvPr/>
            </p:nvSpPr>
            <p:spPr bwMode="auto">
              <a:xfrm>
                <a:off x="28009" y="8929"/>
                <a:ext cx="42" cy="2"/>
              </a:xfrm>
              <a:custGeom>
                <a:avLst/>
                <a:gdLst>
                  <a:gd name="T0" fmla="+- 0 28009 28009"/>
                  <a:gd name="T1" fmla="*/ T0 w 42"/>
                  <a:gd name="T2" fmla="+- 0 8930 8929"/>
                  <a:gd name="T3" fmla="*/ 8930 h 2"/>
                  <a:gd name="T4" fmla="+- 0 28052 28009"/>
                  <a:gd name="T5" fmla="*/ T4 w 42"/>
                  <a:gd name="T6" fmla="+- 0 8930 8929"/>
                  <a:gd name="T7" fmla="*/ 8930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42" h="2">
                    <a:moveTo>
                      <a:pt x="0" y="1"/>
                    </a:moveTo>
                    <a:lnTo>
                      <a:pt x="4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3" name="Group 2013"/>
            <p:cNvGrpSpPr>
              <a:grpSpLocks/>
            </p:cNvGrpSpPr>
            <p:nvPr/>
          </p:nvGrpSpPr>
          <p:grpSpPr bwMode="auto">
            <a:xfrm>
              <a:off x="28019" y="8927"/>
              <a:ext cx="23" cy="2"/>
              <a:chOff x="28019" y="8927"/>
              <a:chExt cx="23" cy="2"/>
            </a:xfrm>
          </p:grpSpPr>
          <p:sp>
            <p:nvSpPr>
              <p:cNvPr id="7268" name="Freeform 2014"/>
              <p:cNvSpPr>
                <a:spLocks/>
              </p:cNvSpPr>
              <p:nvPr/>
            </p:nvSpPr>
            <p:spPr bwMode="auto">
              <a:xfrm>
                <a:off x="28019" y="8927"/>
                <a:ext cx="23" cy="2"/>
              </a:xfrm>
              <a:custGeom>
                <a:avLst/>
                <a:gdLst>
                  <a:gd name="T0" fmla="+- 0 28019 28019"/>
                  <a:gd name="T1" fmla="*/ T0 w 23"/>
                  <a:gd name="T2" fmla="+- 0 8928 8927"/>
                  <a:gd name="T3" fmla="*/ 8928 h 2"/>
                  <a:gd name="T4" fmla="+- 0 28042 28019"/>
                  <a:gd name="T5" fmla="*/ T4 w 23"/>
                  <a:gd name="T6" fmla="+- 0 8928 8927"/>
                  <a:gd name="T7" fmla="*/ 8928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lnTo>
                      <a:pt x="2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4" name="Group 2011"/>
            <p:cNvGrpSpPr>
              <a:grpSpLocks/>
            </p:cNvGrpSpPr>
            <p:nvPr/>
          </p:nvGrpSpPr>
          <p:grpSpPr bwMode="auto">
            <a:xfrm>
              <a:off x="28152" y="9177"/>
              <a:ext cx="45" cy="2"/>
              <a:chOff x="28152" y="9177"/>
              <a:chExt cx="45" cy="2"/>
            </a:xfrm>
          </p:grpSpPr>
          <p:sp>
            <p:nvSpPr>
              <p:cNvPr id="7267" name="Freeform 2012"/>
              <p:cNvSpPr>
                <a:spLocks/>
              </p:cNvSpPr>
              <p:nvPr/>
            </p:nvSpPr>
            <p:spPr bwMode="auto">
              <a:xfrm>
                <a:off x="28152" y="9177"/>
                <a:ext cx="45" cy="2"/>
              </a:xfrm>
              <a:custGeom>
                <a:avLst/>
                <a:gdLst>
                  <a:gd name="T0" fmla="+- 0 28152 28152"/>
                  <a:gd name="T1" fmla="*/ T0 w 45"/>
                  <a:gd name="T2" fmla="+- 0 28197 28152"/>
                  <a:gd name="T3" fmla="*/ T2 w 4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0" y="0"/>
                    </a:moveTo>
                    <a:lnTo>
                      <a:pt x="45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5" name="Group 2009"/>
            <p:cNvGrpSpPr>
              <a:grpSpLocks/>
            </p:cNvGrpSpPr>
            <p:nvPr/>
          </p:nvGrpSpPr>
          <p:grpSpPr bwMode="auto">
            <a:xfrm>
              <a:off x="28174" y="8935"/>
              <a:ext cx="2" cy="264"/>
              <a:chOff x="28174" y="8935"/>
              <a:chExt cx="2" cy="264"/>
            </a:xfrm>
          </p:grpSpPr>
          <p:sp>
            <p:nvSpPr>
              <p:cNvPr id="7266" name="Freeform 2010"/>
              <p:cNvSpPr>
                <a:spLocks/>
              </p:cNvSpPr>
              <p:nvPr/>
            </p:nvSpPr>
            <p:spPr bwMode="auto">
              <a:xfrm>
                <a:off x="28174" y="8935"/>
                <a:ext cx="2" cy="264"/>
              </a:xfrm>
              <a:custGeom>
                <a:avLst/>
                <a:gdLst>
                  <a:gd name="T0" fmla="+- 0 8935 8935"/>
                  <a:gd name="T1" fmla="*/ 8935 h 264"/>
                  <a:gd name="T2" fmla="+- 0 9200 8935"/>
                  <a:gd name="T3" fmla="*/ 9200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38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6" name="Group 2007"/>
            <p:cNvGrpSpPr>
              <a:grpSpLocks/>
            </p:cNvGrpSpPr>
            <p:nvPr/>
          </p:nvGrpSpPr>
          <p:grpSpPr bwMode="auto">
            <a:xfrm>
              <a:off x="28149" y="8934"/>
              <a:ext cx="259" cy="2"/>
              <a:chOff x="28149" y="8934"/>
              <a:chExt cx="259" cy="2"/>
            </a:xfrm>
          </p:grpSpPr>
          <p:sp>
            <p:nvSpPr>
              <p:cNvPr id="7265" name="Freeform 2008"/>
              <p:cNvSpPr>
                <a:spLocks/>
              </p:cNvSpPr>
              <p:nvPr/>
            </p:nvSpPr>
            <p:spPr bwMode="auto">
              <a:xfrm>
                <a:off x="28149" y="8934"/>
                <a:ext cx="259" cy="2"/>
              </a:xfrm>
              <a:custGeom>
                <a:avLst/>
                <a:gdLst>
                  <a:gd name="T0" fmla="+- 0 28149 28149"/>
                  <a:gd name="T1" fmla="*/ T0 w 259"/>
                  <a:gd name="T2" fmla="+- 0 28408 28149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7" name="Group 2005"/>
            <p:cNvGrpSpPr>
              <a:grpSpLocks/>
            </p:cNvGrpSpPr>
            <p:nvPr/>
          </p:nvGrpSpPr>
          <p:grpSpPr bwMode="auto">
            <a:xfrm>
              <a:off x="28150" y="8931"/>
              <a:ext cx="256" cy="2"/>
              <a:chOff x="28150" y="8931"/>
              <a:chExt cx="256" cy="2"/>
            </a:xfrm>
          </p:grpSpPr>
          <p:sp>
            <p:nvSpPr>
              <p:cNvPr id="7264" name="Freeform 2006"/>
              <p:cNvSpPr>
                <a:spLocks/>
              </p:cNvSpPr>
              <p:nvPr/>
            </p:nvSpPr>
            <p:spPr bwMode="auto">
              <a:xfrm>
                <a:off x="28150" y="8931"/>
                <a:ext cx="256" cy="2"/>
              </a:xfrm>
              <a:custGeom>
                <a:avLst/>
                <a:gdLst>
                  <a:gd name="T0" fmla="+- 0 28150 28150"/>
                  <a:gd name="T1" fmla="*/ T0 w 256"/>
                  <a:gd name="T2" fmla="+- 0 28407 28150"/>
                  <a:gd name="T3" fmla="*/ T2 w 256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6">
                    <a:moveTo>
                      <a:pt x="0" y="0"/>
                    </a:moveTo>
                    <a:lnTo>
                      <a:pt x="257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8" name="Group 2003"/>
            <p:cNvGrpSpPr>
              <a:grpSpLocks/>
            </p:cNvGrpSpPr>
            <p:nvPr/>
          </p:nvGrpSpPr>
          <p:grpSpPr bwMode="auto">
            <a:xfrm>
              <a:off x="28163" y="8927"/>
              <a:ext cx="23" cy="2"/>
              <a:chOff x="28163" y="8927"/>
              <a:chExt cx="23" cy="2"/>
            </a:xfrm>
          </p:grpSpPr>
          <p:sp>
            <p:nvSpPr>
              <p:cNvPr id="7263" name="Freeform 2004"/>
              <p:cNvSpPr>
                <a:spLocks/>
              </p:cNvSpPr>
              <p:nvPr/>
            </p:nvSpPr>
            <p:spPr bwMode="auto">
              <a:xfrm>
                <a:off x="28163" y="8927"/>
                <a:ext cx="23" cy="2"/>
              </a:xfrm>
              <a:custGeom>
                <a:avLst/>
                <a:gdLst>
                  <a:gd name="T0" fmla="+- 0 28163 28163"/>
                  <a:gd name="T1" fmla="*/ T0 w 23"/>
                  <a:gd name="T2" fmla="+- 0 8928 8927"/>
                  <a:gd name="T3" fmla="*/ 8928 h 2"/>
                  <a:gd name="T4" fmla="+- 0 28186 28163"/>
                  <a:gd name="T5" fmla="*/ T4 w 23"/>
                  <a:gd name="T6" fmla="+- 0 8928 8927"/>
                  <a:gd name="T7" fmla="*/ 8928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lnTo>
                      <a:pt x="2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49" name="Group 2001"/>
            <p:cNvGrpSpPr>
              <a:grpSpLocks/>
            </p:cNvGrpSpPr>
            <p:nvPr/>
          </p:nvGrpSpPr>
          <p:grpSpPr bwMode="auto">
            <a:xfrm>
              <a:off x="28302" y="9178"/>
              <a:ext cx="25" cy="2"/>
              <a:chOff x="28302" y="9178"/>
              <a:chExt cx="25" cy="2"/>
            </a:xfrm>
          </p:grpSpPr>
          <p:sp>
            <p:nvSpPr>
              <p:cNvPr id="7262" name="Freeform 2002"/>
              <p:cNvSpPr>
                <a:spLocks/>
              </p:cNvSpPr>
              <p:nvPr/>
            </p:nvSpPr>
            <p:spPr bwMode="auto">
              <a:xfrm>
                <a:off x="28302" y="9178"/>
                <a:ext cx="25" cy="2"/>
              </a:xfrm>
              <a:custGeom>
                <a:avLst/>
                <a:gdLst>
                  <a:gd name="T0" fmla="+- 0 28302 28302"/>
                  <a:gd name="T1" fmla="*/ T0 w 25"/>
                  <a:gd name="T2" fmla="+- 0 9179 9178"/>
                  <a:gd name="T3" fmla="*/ 9179 h 2"/>
                  <a:gd name="T4" fmla="+- 0 28327 28302"/>
                  <a:gd name="T5" fmla="*/ T4 w 25"/>
                  <a:gd name="T6" fmla="+- 0 9179 9178"/>
                  <a:gd name="T7" fmla="*/ 917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5" h="2">
                    <a:moveTo>
                      <a:pt x="0" y="1"/>
                    </a:moveTo>
                    <a:lnTo>
                      <a:pt x="25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50" name="Group 1999"/>
            <p:cNvGrpSpPr>
              <a:grpSpLocks/>
            </p:cNvGrpSpPr>
            <p:nvPr/>
          </p:nvGrpSpPr>
          <p:grpSpPr bwMode="auto">
            <a:xfrm>
              <a:off x="28290" y="9176"/>
              <a:ext cx="48" cy="2"/>
              <a:chOff x="28290" y="9176"/>
              <a:chExt cx="48" cy="2"/>
            </a:xfrm>
          </p:grpSpPr>
          <p:sp>
            <p:nvSpPr>
              <p:cNvPr id="7261" name="Freeform 2000"/>
              <p:cNvSpPr>
                <a:spLocks/>
              </p:cNvSpPr>
              <p:nvPr/>
            </p:nvSpPr>
            <p:spPr bwMode="auto">
              <a:xfrm>
                <a:off x="28290" y="9176"/>
                <a:ext cx="48" cy="2"/>
              </a:xfrm>
              <a:custGeom>
                <a:avLst/>
                <a:gdLst>
                  <a:gd name="T0" fmla="+- 0 28290 28290"/>
                  <a:gd name="T1" fmla="*/ T0 w 48"/>
                  <a:gd name="T2" fmla="+- 0 28339 28290"/>
                  <a:gd name="T3" fmla="*/ T2 w 4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8">
                    <a:moveTo>
                      <a:pt x="0" y="0"/>
                    </a:moveTo>
                    <a:lnTo>
                      <a:pt x="49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51" name="Group 1997"/>
            <p:cNvGrpSpPr>
              <a:grpSpLocks/>
            </p:cNvGrpSpPr>
            <p:nvPr/>
          </p:nvGrpSpPr>
          <p:grpSpPr bwMode="auto">
            <a:xfrm>
              <a:off x="28315" y="8970"/>
              <a:ext cx="2" cy="229"/>
              <a:chOff x="28315" y="8970"/>
              <a:chExt cx="2" cy="229"/>
            </a:xfrm>
          </p:grpSpPr>
          <p:sp>
            <p:nvSpPr>
              <p:cNvPr id="7260" name="Freeform 1998"/>
              <p:cNvSpPr>
                <a:spLocks/>
              </p:cNvSpPr>
              <p:nvPr/>
            </p:nvSpPr>
            <p:spPr bwMode="auto">
              <a:xfrm>
                <a:off x="28315" y="8970"/>
                <a:ext cx="2" cy="229"/>
              </a:xfrm>
              <a:custGeom>
                <a:avLst/>
                <a:gdLst>
                  <a:gd name="T0" fmla="+- 0 8970 8970"/>
                  <a:gd name="T1" fmla="*/ 8970 h 229"/>
                  <a:gd name="T2" fmla="+- 0 9199 8970"/>
                  <a:gd name="T3" fmla="*/ 9199 h 229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29">
                    <a:moveTo>
                      <a:pt x="0" y="0"/>
                    </a:moveTo>
                    <a:lnTo>
                      <a:pt x="0" y="229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52" name="Group 1995"/>
            <p:cNvGrpSpPr>
              <a:grpSpLocks/>
            </p:cNvGrpSpPr>
            <p:nvPr/>
          </p:nvGrpSpPr>
          <p:grpSpPr bwMode="auto">
            <a:xfrm>
              <a:off x="28219" y="8961"/>
              <a:ext cx="191" cy="2"/>
              <a:chOff x="28219" y="8961"/>
              <a:chExt cx="191" cy="2"/>
            </a:xfrm>
          </p:grpSpPr>
          <p:sp>
            <p:nvSpPr>
              <p:cNvPr id="7259" name="Freeform 1996"/>
              <p:cNvSpPr>
                <a:spLocks/>
              </p:cNvSpPr>
              <p:nvPr/>
            </p:nvSpPr>
            <p:spPr bwMode="auto">
              <a:xfrm>
                <a:off x="28219" y="8961"/>
                <a:ext cx="191" cy="2"/>
              </a:xfrm>
              <a:custGeom>
                <a:avLst/>
                <a:gdLst>
                  <a:gd name="T0" fmla="+- 0 28219 28219"/>
                  <a:gd name="T1" fmla="*/ T0 w 191"/>
                  <a:gd name="T2" fmla="+- 0 28410 28219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53" name="Group 1993"/>
            <p:cNvGrpSpPr>
              <a:grpSpLocks/>
            </p:cNvGrpSpPr>
            <p:nvPr/>
          </p:nvGrpSpPr>
          <p:grpSpPr bwMode="auto">
            <a:xfrm>
              <a:off x="28219" y="8941"/>
              <a:ext cx="190" cy="2"/>
              <a:chOff x="28219" y="8941"/>
              <a:chExt cx="190" cy="2"/>
            </a:xfrm>
          </p:grpSpPr>
          <p:sp>
            <p:nvSpPr>
              <p:cNvPr id="7258" name="Freeform 1994"/>
              <p:cNvSpPr>
                <a:spLocks/>
              </p:cNvSpPr>
              <p:nvPr/>
            </p:nvSpPr>
            <p:spPr bwMode="auto">
              <a:xfrm>
                <a:off x="28219" y="8941"/>
                <a:ext cx="190" cy="2"/>
              </a:xfrm>
              <a:custGeom>
                <a:avLst/>
                <a:gdLst>
                  <a:gd name="T0" fmla="+- 0 28219 28219"/>
                  <a:gd name="T1" fmla="*/ T0 w 190"/>
                  <a:gd name="T2" fmla="+- 0 28410 28219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54" name="Group 1989"/>
            <p:cNvGrpSpPr>
              <a:grpSpLocks/>
            </p:cNvGrpSpPr>
            <p:nvPr/>
          </p:nvGrpSpPr>
          <p:grpSpPr bwMode="auto">
            <a:xfrm>
              <a:off x="28430" y="8928"/>
              <a:ext cx="261" cy="252"/>
              <a:chOff x="28430" y="8928"/>
              <a:chExt cx="261" cy="252"/>
            </a:xfrm>
          </p:grpSpPr>
          <p:sp>
            <p:nvSpPr>
              <p:cNvPr id="7255" name="Freeform 1992"/>
              <p:cNvSpPr>
                <a:spLocks/>
              </p:cNvSpPr>
              <p:nvPr/>
            </p:nvSpPr>
            <p:spPr bwMode="auto">
              <a:xfrm>
                <a:off x="28430" y="8928"/>
                <a:ext cx="261" cy="252"/>
              </a:xfrm>
              <a:custGeom>
                <a:avLst/>
                <a:gdLst>
                  <a:gd name="T0" fmla="+- 0 28670 28430"/>
                  <a:gd name="T1" fmla="*/ T0 w 261"/>
                  <a:gd name="T2" fmla="+- 0 8928 8928"/>
                  <a:gd name="T3" fmla="*/ 8928 h 252"/>
                  <a:gd name="T4" fmla="+- 0 28660 28430"/>
                  <a:gd name="T5" fmla="*/ T4 w 261"/>
                  <a:gd name="T6" fmla="+- 0 8928 8928"/>
                  <a:gd name="T7" fmla="*/ 8928 h 252"/>
                  <a:gd name="T8" fmla="+- 0 28656 28430"/>
                  <a:gd name="T9" fmla="*/ T8 w 261"/>
                  <a:gd name="T10" fmla="+- 0 8928 8928"/>
                  <a:gd name="T11" fmla="*/ 8928 h 252"/>
                  <a:gd name="T12" fmla="+- 0 28641 28430"/>
                  <a:gd name="T13" fmla="*/ T12 w 261"/>
                  <a:gd name="T14" fmla="+- 0 8932 8928"/>
                  <a:gd name="T15" fmla="*/ 8932 h 252"/>
                  <a:gd name="T16" fmla="+- 0 28640 28430"/>
                  <a:gd name="T17" fmla="*/ T16 w 261"/>
                  <a:gd name="T18" fmla="+- 0 8933 8928"/>
                  <a:gd name="T19" fmla="*/ 8933 h 252"/>
                  <a:gd name="T20" fmla="+- 0 28639 28430"/>
                  <a:gd name="T21" fmla="*/ T20 w 261"/>
                  <a:gd name="T22" fmla="+- 0 8934 8928"/>
                  <a:gd name="T23" fmla="*/ 8934 h 252"/>
                  <a:gd name="T24" fmla="+- 0 28639 28430"/>
                  <a:gd name="T25" fmla="*/ T24 w 261"/>
                  <a:gd name="T26" fmla="+- 0 9173 8928"/>
                  <a:gd name="T27" fmla="*/ 9173 h 252"/>
                  <a:gd name="T28" fmla="+- 0 28640 28430"/>
                  <a:gd name="T29" fmla="*/ T28 w 261"/>
                  <a:gd name="T30" fmla="+- 0 9174 8928"/>
                  <a:gd name="T31" fmla="*/ 9174 h 252"/>
                  <a:gd name="T32" fmla="+- 0 28641 28430"/>
                  <a:gd name="T33" fmla="*/ T32 w 261"/>
                  <a:gd name="T34" fmla="+- 0 9175 8928"/>
                  <a:gd name="T35" fmla="*/ 9175 h 252"/>
                  <a:gd name="T36" fmla="+- 0 28641 28430"/>
                  <a:gd name="T37" fmla="*/ T36 w 261"/>
                  <a:gd name="T38" fmla="+- 0 9176 8928"/>
                  <a:gd name="T39" fmla="*/ 9176 h 252"/>
                  <a:gd name="T40" fmla="+- 0 28660 28430"/>
                  <a:gd name="T41" fmla="*/ T40 w 261"/>
                  <a:gd name="T42" fmla="+- 0 9179 8928"/>
                  <a:gd name="T43" fmla="*/ 9179 h 252"/>
                  <a:gd name="T44" fmla="+- 0 28670 28430"/>
                  <a:gd name="T45" fmla="*/ T44 w 261"/>
                  <a:gd name="T46" fmla="+- 0 9179 8928"/>
                  <a:gd name="T47" fmla="*/ 9179 h 252"/>
                  <a:gd name="T48" fmla="+- 0 28690 28430"/>
                  <a:gd name="T49" fmla="*/ T48 w 261"/>
                  <a:gd name="T50" fmla="+- 0 9173 8928"/>
                  <a:gd name="T51" fmla="*/ 9173 h 252"/>
                  <a:gd name="T52" fmla="+- 0 28690 28430"/>
                  <a:gd name="T53" fmla="*/ T52 w 261"/>
                  <a:gd name="T54" fmla="+- 0 8934 8928"/>
                  <a:gd name="T55" fmla="*/ 8934 h 252"/>
                  <a:gd name="T56" fmla="+- 0 28674 28430"/>
                  <a:gd name="T57" fmla="*/ T56 w 261"/>
                  <a:gd name="T58" fmla="+- 0 8928 8928"/>
                  <a:gd name="T59" fmla="*/ 8928 h 252"/>
                  <a:gd name="T60" fmla="+- 0 28670 28430"/>
                  <a:gd name="T61" fmla="*/ T60 w 261"/>
                  <a:gd name="T62" fmla="+- 0 8928 8928"/>
                  <a:gd name="T63" fmla="*/ 892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09" y="6"/>
                    </a:lnTo>
                    <a:lnTo>
                      <a:pt x="209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1" y="248"/>
                    </a:lnTo>
                    <a:lnTo>
                      <a:pt x="230" y="251"/>
                    </a:lnTo>
                    <a:lnTo>
                      <a:pt x="240" y="251"/>
                    </a:lnTo>
                    <a:lnTo>
                      <a:pt x="260" y="245"/>
                    </a:lnTo>
                    <a:lnTo>
                      <a:pt x="260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56" name="Freeform 1991"/>
              <p:cNvSpPr>
                <a:spLocks/>
              </p:cNvSpPr>
              <p:nvPr/>
            </p:nvSpPr>
            <p:spPr bwMode="auto">
              <a:xfrm>
                <a:off x="28430" y="8928"/>
                <a:ext cx="261" cy="252"/>
              </a:xfrm>
              <a:custGeom>
                <a:avLst/>
                <a:gdLst>
                  <a:gd name="T0" fmla="+- 0 28460 28430"/>
                  <a:gd name="T1" fmla="*/ T0 w 261"/>
                  <a:gd name="T2" fmla="+- 0 8928 8928"/>
                  <a:gd name="T3" fmla="*/ 8928 h 252"/>
                  <a:gd name="T4" fmla="+- 0 28450 28430"/>
                  <a:gd name="T5" fmla="*/ T4 w 261"/>
                  <a:gd name="T6" fmla="+- 0 8928 8928"/>
                  <a:gd name="T7" fmla="*/ 8928 h 252"/>
                  <a:gd name="T8" fmla="+- 0 28446 28430"/>
                  <a:gd name="T9" fmla="*/ T8 w 261"/>
                  <a:gd name="T10" fmla="+- 0 8928 8928"/>
                  <a:gd name="T11" fmla="*/ 8928 h 252"/>
                  <a:gd name="T12" fmla="+- 0 28431 28430"/>
                  <a:gd name="T13" fmla="*/ T12 w 261"/>
                  <a:gd name="T14" fmla="+- 0 8932 8928"/>
                  <a:gd name="T15" fmla="*/ 8932 h 252"/>
                  <a:gd name="T16" fmla="+- 0 28430 28430"/>
                  <a:gd name="T17" fmla="*/ T16 w 261"/>
                  <a:gd name="T18" fmla="+- 0 8933 8928"/>
                  <a:gd name="T19" fmla="*/ 8933 h 252"/>
                  <a:gd name="T20" fmla="+- 0 28430 28430"/>
                  <a:gd name="T21" fmla="*/ T20 w 261"/>
                  <a:gd name="T22" fmla="+- 0 8934 8928"/>
                  <a:gd name="T23" fmla="*/ 8934 h 252"/>
                  <a:gd name="T24" fmla="+- 0 28430 28430"/>
                  <a:gd name="T25" fmla="*/ T24 w 261"/>
                  <a:gd name="T26" fmla="+- 0 9165 8928"/>
                  <a:gd name="T27" fmla="*/ 9165 h 252"/>
                  <a:gd name="T28" fmla="+- 0 28430 28430"/>
                  <a:gd name="T29" fmla="*/ T28 w 261"/>
                  <a:gd name="T30" fmla="+- 0 9167 8928"/>
                  <a:gd name="T31" fmla="*/ 9167 h 252"/>
                  <a:gd name="T32" fmla="+- 0 28431 28430"/>
                  <a:gd name="T33" fmla="*/ T32 w 261"/>
                  <a:gd name="T34" fmla="+- 0 9169 8928"/>
                  <a:gd name="T35" fmla="*/ 9169 h 252"/>
                  <a:gd name="T36" fmla="+- 0 28432 28430"/>
                  <a:gd name="T37" fmla="*/ T36 w 261"/>
                  <a:gd name="T38" fmla="+- 0 9171 8928"/>
                  <a:gd name="T39" fmla="*/ 9171 h 252"/>
                  <a:gd name="T40" fmla="+- 0 28443 28430"/>
                  <a:gd name="T41" fmla="*/ T40 w 261"/>
                  <a:gd name="T42" fmla="+- 0 9178 8928"/>
                  <a:gd name="T43" fmla="*/ 9178 h 252"/>
                  <a:gd name="T44" fmla="+- 0 28445 28430"/>
                  <a:gd name="T45" fmla="*/ T44 w 261"/>
                  <a:gd name="T46" fmla="+- 0 9178 8928"/>
                  <a:gd name="T47" fmla="*/ 9178 h 252"/>
                  <a:gd name="T48" fmla="+- 0 28518 28430"/>
                  <a:gd name="T49" fmla="*/ T48 w 261"/>
                  <a:gd name="T50" fmla="+- 0 9178 8928"/>
                  <a:gd name="T51" fmla="*/ 9178 h 252"/>
                  <a:gd name="T52" fmla="+- 0 28578 28430"/>
                  <a:gd name="T53" fmla="*/ T52 w 261"/>
                  <a:gd name="T54" fmla="+- 0 9161 8928"/>
                  <a:gd name="T55" fmla="*/ 9161 h 252"/>
                  <a:gd name="T56" fmla="+- 0 28599 28430"/>
                  <a:gd name="T57" fmla="*/ T56 w 261"/>
                  <a:gd name="T58" fmla="+- 0 9139 8928"/>
                  <a:gd name="T59" fmla="*/ 9139 h 252"/>
                  <a:gd name="T60" fmla="+- 0 28480 28430"/>
                  <a:gd name="T61" fmla="*/ T60 w 261"/>
                  <a:gd name="T62" fmla="+- 0 9139 8928"/>
                  <a:gd name="T63" fmla="*/ 9139 h 252"/>
                  <a:gd name="T64" fmla="+- 0 28480 28430"/>
                  <a:gd name="T65" fmla="*/ T64 w 261"/>
                  <a:gd name="T66" fmla="+- 0 9060 8928"/>
                  <a:gd name="T67" fmla="*/ 9060 h 252"/>
                  <a:gd name="T68" fmla="+- 0 28601 28430"/>
                  <a:gd name="T69" fmla="*/ T68 w 261"/>
                  <a:gd name="T70" fmla="+- 0 9060 8928"/>
                  <a:gd name="T71" fmla="*/ 9060 h 252"/>
                  <a:gd name="T72" fmla="+- 0 28598 28430"/>
                  <a:gd name="T73" fmla="*/ T72 w 261"/>
                  <a:gd name="T74" fmla="+- 0 9055 8928"/>
                  <a:gd name="T75" fmla="*/ 9055 h 252"/>
                  <a:gd name="T76" fmla="+- 0 28534 28430"/>
                  <a:gd name="T77" fmla="*/ T76 w 261"/>
                  <a:gd name="T78" fmla="+- 0 9023 8928"/>
                  <a:gd name="T79" fmla="*/ 9023 h 252"/>
                  <a:gd name="T80" fmla="+- 0 28512 28430"/>
                  <a:gd name="T81" fmla="*/ T80 w 261"/>
                  <a:gd name="T82" fmla="+- 0 9022 8928"/>
                  <a:gd name="T83" fmla="*/ 9022 h 252"/>
                  <a:gd name="T84" fmla="+- 0 28480 28430"/>
                  <a:gd name="T85" fmla="*/ T84 w 261"/>
                  <a:gd name="T86" fmla="+- 0 9022 8928"/>
                  <a:gd name="T87" fmla="*/ 9022 h 252"/>
                  <a:gd name="T88" fmla="+- 0 28480 28430"/>
                  <a:gd name="T89" fmla="*/ T88 w 261"/>
                  <a:gd name="T90" fmla="+- 0 8934 8928"/>
                  <a:gd name="T91" fmla="*/ 8934 h 252"/>
                  <a:gd name="T92" fmla="+- 0 28464 28430"/>
                  <a:gd name="T93" fmla="*/ T92 w 261"/>
                  <a:gd name="T94" fmla="+- 0 8928 8928"/>
                  <a:gd name="T95" fmla="*/ 8928 h 252"/>
                  <a:gd name="T96" fmla="+- 0 28460 28430"/>
                  <a:gd name="T97" fmla="*/ T96 w 261"/>
                  <a:gd name="T98" fmla="+- 0 8928 8928"/>
                  <a:gd name="T99" fmla="*/ 892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1" y="241"/>
                    </a:lnTo>
                    <a:lnTo>
                      <a:pt x="2" y="243"/>
                    </a:lnTo>
                    <a:lnTo>
                      <a:pt x="13" y="250"/>
                    </a:lnTo>
                    <a:lnTo>
                      <a:pt x="15" y="250"/>
                    </a:lnTo>
                    <a:lnTo>
                      <a:pt x="88" y="250"/>
                    </a:lnTo>
                    <a:lnTo>
                      <a:pt x="148" y="233"/>
                    </a:lnTo>
                    <a:lnTo>
                      <a:pt x="169" y="211"/>
                    </a:lnTo>
                    <a:lnTo>
                      <a:pt x="50" y="211"/>
                    </a:lnTo>
                    <a:lnTo>
                      <a:pt x="50" y="132"/>
                    </a:lnTo>
                    <a:lnTo>
                      <a:pt x="171" y="132"/>
                    </a:lnTo>
                    <a:lnTo>
                      <a:pt x="168" y="127"/>
                    </a:lnTo>
                    <a:lnTo>
                      <a:pt x="104" y="95"/>
                    </a:lnTo>
                    <a:lnTo>
                      <a:pt x="82" y="94"/>
                    </a:lnTo>
                    <a:lnTo>
                      <a:pt x="50" y="94"/>
                    </a:lnTo>
                    <a:lnTo>
                      <a:pt x="50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257" name="Freeform 1990"/>
              <p:cNvSpPr>
                <a:spLocks/>
              </p:cNvSpPr>
              <p:nvPr/>
            </p:nvSpPr>
            <p:spPr bwMode="auto">
              <a:xfrm>
                <a:off x="28430" y="8928"/>
                <a:ext cx="261" cy="252"/>
              </a:xfrm>
              <a:custGeom>
                <a:avLst/>
                <a:gdLst>
                  <a:gd name="T0" fmla="+- 0 28601 28430"/>
                  <a:gd name="T1" fmla="*/ T0 w 261"/>
                  <a:gd name="T2" fmla="+- 0 9060 8928"/>
                  <a:gd name="T3" fmla="*/ 9060 h 252"/>
                  <a:gd name="T4" fmla="+- 0 28517 28430"/>
                  <a:gd name="T5" fmla="*/ T4 w 261"/>
                  <a:gd name="T6" fmla="+- 0 9060 8928"/>
                  <a:gd name="T7" fmla="*/ 9060 h 252"/>
                  <a:gd name="T8" fmla="+- 0 28526 28430"/>
                  <a:gd name="T9" fmla="*/ T8 w 261"/>
                  <a:gd name="T10" fmla="+- 0 9061 8928"/>
                  <a:gd name="T11" fmla="*/ 9061 h 252"/>
                  <a:gd name="T12" fmla="+- 0 28538 28430"/>
                  <a:gd name="T13" fmla="*/ T12 w 261"/>
                  <a:gd name="T14" fmla="+- 0 9065 8928"/>
                  <a:gd name="T15" fmla="*/ 9065 h 252"/>
                  <a:gd name="T16" fmla="+- 0 28557 28430"/>
                  <a:gd name="T17" fmla="*/ T16 w 261"/>
                  <a:gd name="T18" fmla="+- 0 9094 8928"/>
                  <a:gd name="T19" fmla="*/ 9094 h 252"/>
                  <a:gd name="T20" fmla="+- 0 28557 28430"/>
                  <a:gd name="T21" fmla="*/ T20 w 261"/>
                  <a:gd name="T22" fmla="+- 0 9105 8928"/>
                  <a:gd name="T23" fmla="*/ 9105 h 252"/>
                  <a:gd name="T24" fmla="+- 0 28519 28430"/>
                  <a:gd name="T25" fmla="*/ T24 w 261"/>
                  <a:gd name="T26" fmla="+- 0 9139 8928"/>
                  <a:gd name="T27" fmla="*/ 9139 h 252"/>
                  <a:gd name="T28" fmla="+- 0 28599 28430"/>
                  <a:gd name="T29" fmla="*/ T28 w 261"/>
                  <a:gd name="T30" fmla="+- 0 9139 8928"/>
                  <a:gd name="T31" fmla="*/ 9139 h 252"/>
                  <a:gd name="T32" fmla="+- 0 28600 28430"/>
                  <a:gd name="T33" fmla="*/ T32 w 261"/>
                  <a:gd name="T34" fmla="+- 0 9138 8928"/>
                  <a:gd name="T35" fmla="*/ 9138 h 252"/>
                  <a:gd name="T36" fmla="+- 0 28607 28430"/>
                  <a:gd name="T37" fmla="*/ T36 w 261"/>
                  <a:gd name="T38" fmla="+- 0 9119 8928"/>
                  <a:gd name="T39" fmla="*/ 9119 h 252"/>
                  <a:gd name="T40" fmla="+- 0 28609 28430"/>
                  <a:gd name="T41" fmla="*/ T40 w 261"/>
                  <a:gd name="T42" fmla="+- 0 9108 8928"/>
                  <a:gd name="T43" fmla="*/ 9108 h 252"/>
                  <a:gd name="T44" fmla="+- 0 28609 28430"/>
                  <a:gd name="T45" fmla="*/ T44 w 261"/>
                  <a:gd name="T46" fmla="+- 0 9084 8928"/>
                  <a:gd name="T47" fmla="*/ 9084 h 252"/>
                  <a:gd name="T48" fmla="+- 0 28607 28430"/>
                  <a:gd name="T49" fmla="*/ T48 w 261"/>
                  <a:gd name="T50" fmla="+- 0 9074 8928"/>
                  <a:gd name="T51" fmla="*/ 9074 h 252"/>
                  <a:gd name="T52" fmla="+- 0 28601 28430"/>
                  <a:gd name="T53" fmla="*/ T52 w 261"/>
                  <a:gd name="T54" fmla="+- 0 9060 8928"/>
                  <a:gd name="T55" fmla="*/ 9060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7" y="132"/>
                    </a:lnTo>
                    <a:lnTo>
                      <a:pt x="96" y="133"/>
                    </a:lnTo>
                    <a:lnTo>
                      <a:pt x="108" y="137"/>
                    </a:lnTo>
                    <a:lnTo>
                      <a:pt x="127" y="166"/>
                    </a:lnTo>
                    <a:lnTo>
                      <a:pt x="127" y="177"/>
                    </a:lnTo>
                    <a:lnTo>
                      <a:pt x="89" y="211"/>
                    </a:lnTo>
                    <a:lnTo>
                      <a:pt x="169" y="211"/>
                    </a:lnTo>
                    <a:lnTo>
                      <a:pt x="170" y="210"/>
                    </a:lnTo>
                    <a:lnTo>
                      <a:pt x="177" y="191"/>
                    </a:lnTo>
                    <a:lnTo>
                      <a:pt x="179" y="180"/>
                    </a:lnTo>
                    <a:lnTo>
                      <a:pt x="179" y="156"/>
                    </a:lnTo>
                    <a:lnTo>
                      <a:pt x="177" y="146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302" name="Group 1908"/>
          <p:cNvGrpSpPr>
            <a:grpSpLocks/>
          </p:cNvGrpSpPr>
          <p:nvPr/>
        </p:nvGrpSpPr>
        <p:grpSpPr bwMode="auto">
          <a:xfrm>
            <a:off x="18072100" y="3289300"/>
            <a:ext cx="1260475" cy="246063"/>
            <a:chOff x="28459" y="4461"/>
            <a:chExt cx="1985" cy="388"/>
          </a:xfrm>
        </p:grpSpPr>
        <p:grpSp>
          <p:nvGrpSpPr>
            <p:cNvPr id="7303" name="Group 1986"/>
            <p:cNvGrpSpPr>
              <a:grpSpLocks/>
            </p:cNvGrpSpPr>
            <p:nvPr/>
          </p:nvGrpSpPr>
          <p:grpSpPr bwMode="auto">
            <a:xfrm>
              <a:off x="28467" y="4549"/>
              <a:ext cx="254" cy="254"/>
              <a:chOff x="28467" y="4549"/>
              <a:chExt cx="254" cy="254"/>
            </a:xfrm>
          </p:grpSpPr>
          <p:sp>
            <p:nvSpPr>
              <p:cNvPr id="7381" name="Freeform 1987"/>
              <p:cNvSpPr>
                <a:spLocks/>
              </p:cNvSpPr>
              <p:nvPr/>
            </p:nvSpPr>
            <p:spPr bwMode="auto">
              <a:xfrm>
                <a:off x="28467" y="4549"/>
                <a:ext cx="254" cy="254"/>
              </a:xfrm>
              <a:custGeom>
                <a:avLst/>
                <a:gdLst>
                  <a:gd name="T0" fmla="+- 0 28722 28467"/>
                  <a:gd name="T1" fmla="*/ T0 w 254"/>
                  <a:gd name="T2" fmla="+- 0 4803 4549"/>
                  <a:gd name="T3" fmla="*/ 4803 h 254"/>
                  <a:gd name="T4" fmla="+- 0 28467 28467"/>
                  <a:gd name="T5" fmla="*/ T4 w 254"/>
                  <a:gd name="T6" fmla="+- 0 4803 4549"/>
                  <a:gd name="T7" fmla="*/ 4803 h 254"/>
                  <a:gd name="T8" fmla="+- 0 28467 28467"/>
                  <a:gd name="T9" fmla="*/ T8 w 254"/>
                  <a:gd name="T10" fmla="+- 0 4549 4549"/>
                  <a:gd name="T11" fmla="*/ 4549 h 254"/>
                  <a:gd name="T12" fmla="+- 0 28722 28467"/>
                  <a:gd name="T13" fmla="*/ T12 w 254"/>
                  <a:gd name="T14" fmla="+- 0 4549 4549"/>
                  <a:gd name="T15" fmla="*/ 4549 h 254"/>
                  <a:gd name="T16" fmla="+- 0 28722 28467"/>
                  <a:gd name="T17" fmla="*/ T16 w 254"/>
                  <a:gd name="T18" fmla="+- 0 4803 4549"/>
                  <a:gd name="T19" fmla="*/ 4803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5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5" y="0"/>
                    </a:lnTo>
                    <a:lnTo>
                      <a:pt x="255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04" name="Group 1984"/>
            <p:cNvGrpSpPr>
              <a:grpSpLocks/>
            </p:cNvGrpSpPr>
            <p:nvPr/>
          </p:nvGrpSpPr>
          <p:grpSpPr bwMode="auto">
            <a:xfrm>
              <a:off x="28556" y="4549"/>
              <a:ext cx="166" cy="166"/>
              <a:chOff x="28556" y="4549"/>
              <a:chExt cx="166" cy="166"/>
            </a:xfrm>
          </p:grpSpPr>
          <p:sp>
            <p:nvSpPr>
              <p:cNvPr id="7380" name="Freeform 1985"/>
              <p:cNvSpPr>
                <a:spLocks/>
              </p:cNvSpPr>
              <p:nvPr/>
            </p:nvSpPr>
            <p:spPr bwMode="auto">
              <a:xfrm>
                <a:off x="28556" y="4549"/>
                <a:ext cx="166" cy="166"/>
              </a:xfrm>
              <a:custGeom>
                <a:avLst/>
                <a:gdLst>
                  <a:gd name="T0" fmla="+- 0 28639 28556"/>
                  <a:gd name="T1" fmla="*/ T0 w 166"/>
                  <a:gd name="T2" fmla="+- 0 4549 4549"/>
                  <a:gd name="T3" fmla="*/ 4549 h 166"/>
                  <a:gd name="T4" fmla="+- 0 28556 28556"/>
                  <a:gd name="T5" fmla="*/ T4 w 166"/>
                  <a:gd name="T6" fmla="+- 0 4632 4549"/>
                  <a:gd name="T7" fmla="*/ 4632 h 166"/>
                  <a:gd name="T8" fmla="+- 0 28639 28556"/>
                  <a:gd name="T9" fmla="*/ T8 w 166"/>
                  <a:gd name="T10" fmla="+- 0 4715 4549"/>
                  <a:gd name="T11" fmla="*/ 4715 h 166"/>
                  <a:gd name="T12" fmla="+- 0 28722 28556"/>
                  <a:gd name="T13" fmla="*/ T12 w 166"/>
                  <a:gd name="T14" fmla="+- 0 4632 4549"/>
                  <a:gd name="T15" fmla="*/ 4632 h 166"/>
                  <a:gd name="T16" fmla="+- 0 28639 28556"/>
                  <a:gd name="T17" fmla="*/ T16 w 166"/>
                  <a:gd name="T18" fmla="+- 0 4549 4549"/>
                  <a:gd name="T19" fmla="*/ 4549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05" name="Group 1982"/>
            <p:cNvGrpSpPr>
              <a:grpSpLocks/>
            </p:cNvGrpSpPr>
            <p:nvPr/>
          </p:nvGrpSpPr>
          <p:grpSpPr bwMode="auto">
            <a:xfrm>
              <a:off x="28467" y="4461"/>
              <a:ext cx="24" cy="69"/>
              <a:chOff x="28467" y="4461"/>
              <a:chExt cx="24" cy="69"/>
            </a:xfrm>
          </p:grpSpPr>
          <p:sp>
            <p:nvSpPr>
              <p:cNvPr id="7379" name="Freeform 1983"/>
              <p:cNvSpPr>
                <a:spLocks/>
              </p:cNvSpPr>
              <p:nvPr/>
            </p:nvSpPr>
            <p:spPr bwMode="auto">
              <a:xfrm>
                <a:off x="28467" y="4461"/>
                <a:ext cx="24" cy="69"/>
              </a:xfrm>
              <a:custGeom>
                <a:avLst/>
                <a:gdLst>
                  <a:gd name="T0" fmla="+- 0 28472 28467"/>
                  <a:gd name="T1" fmla="*/ T0 w 24"/>
                  <a:gd name="T2" fmla="+- 0 4461 4461"/>
                  <a:gd name="T3" fmla="*/ 4461 h 69"/>
                  <a:gd name="T4" fmla="+- 0 28467 28467"/>
                  <a:gd name="T5" fmla="*/ T4 w 24"/>
                  <a:gd name="T6" fmla="+- 0 4461 4461"/>
                  <a:gd name="T7" fmla="*/ 4461 h 69"/>
                  <a:gd name="T8" fmla="+- 0 28467 28467"/>
                  <a:gd name="T9" fmla="*/ T8 w 24"/>
                  <a:gd name="T10" fmla="+- 0 4530 4461"/>
                  <a:gd name="T11" fmla="*/ 4530 h 69"/>
                  <a:gd name="T12" fmla="+- 0 28472 28467"/>
                  <a:gd name="T13" fmla="*/ T12 w 24"/>
                  <a:gd name="T14" fmla="+- 0 4530 4461"/>
                  <a:gd name="T15" fmla="*/ 4530 h 69"/>
                  <a:gd name="T16" fmla="+- 0 28492 28467"/>
                  <a:gd name="T17" fmla="*/ T16 w 24"/>
                  <a:gd name="T18" fmla="+- 0 4487 4461"/>
                  <a:gd name="T19" fmla="*/ 4487 h 69"/>
                  <a:gd name="T20" fmla="+- 0 28472 28467"/>
                  <a:gd name="T21" fmla="*/ T20 w 24"/>
                  <a:gd name="T22" fmla="+- 0 4487 4461"/>
                  <a:gd name="T23" fmla="*/ 4487 h 69"/>
                  <a:gd name="T24" fmla="+- 0 28472 28467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06" name="Group 1980"/>
            <p:cNvGrpSpPr>
              <a:grpSpLocks/>
            </p:cNvGrpSpPr>
            <p:nvPr/>
          </p:nvGrpSpPr>
          <p:grpSpPr bwMode="auto">
            <a:xfrm>
              <a:off x="28697" y="4461"/>
              <a:ext cx="24" cy="69"/>
              <a:chOff x="28697" y="4461"/>
              <a:chExt cx="24" cy="69"/>
            </a:xfrm>
          </p:grpSpPr>
          <p:sp>
            <p:nvSpPr>
              <p:cNvPr id="7378" name="Freeform 1981"/>
              <p:cNvSpPr>
                <a:spLocks/>
              </p:cNvSpPr>
              <p:nvPr/>
            </p:nvSpPr>
            <p:spPr bwMode="auto">
              <a:xfrm>
                <a:off x="28697" y="4461"/>
                <a:ext cx="24" cy="69"/>
              </a:xfrm>
              <a:custGeom>
                <a:avLst/>
                <a:gdLst>
                  <a:gd name="T0" fmla="+- 0 28702 28697"/>
                  <a:gd name="T1" fmla="*/ T0 w 24"/>
                  <a:gd name="T2" fmla="+- 0 4461 4461"/>
                  <a:gd name="T3" fmla="*/ 4461 h 69"/>
                  <a:gd name="T4" fmla="+- 0 28697 28697"/>
                  <a:gd name="T5" fmla="*/ T4 w 24"/>
                  <a:gd name="T6" fmla="+- 0 4461 4461"/>
                  <a:gd name="T7" fmla="*/ 4461 h 69"/>
                  <a:gd name="T8" fmla="+- 0 28697 28697"/>
                  <a:gd name="T9" fmla="*/ T8 w 24"/>
                  <a:gd name="T10" fmla="+- 0 4530 4461"/>
                  <a:gd name="T11" fmla="*/ 4530 h 69"/>
                  <a:gd name="T12" fmla="+- 0 28702 28697"/>
                  <a:gd name="T13" fmla="*/ T12 w 24"/>
                  <a:gd name="T14" fmla="+- 0 4530 4461"/>
                  <a:gd name="T15" fmla="*/ 4530 h 69"/>
                  <a:gd name="T16" fmla="+- 0 28722 28697"/>
                  <a:gd name="T17" fmla="*/ T16 w 24"/>
                  <a:gd name="T18" fmla="+- 0 4487 4461"/>
                  <a:gd name="T19" fmla="*/ 4487 h 69"/>
                  <a:gd name="T20" fmla="+- 0 28702 28697"/>
                  <a:gd name="T21" fmla="*/ T20 w 24"/>
                  <a:gd name="T22" fmla="+- 0 4487 4461"/>
                  <a:gd name="T23" fmla="*/ 4487 h 69"/>
                  <a:gd name="T24" fmla="+- 0 28702 28697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07" name="Group 1978"/>
            <p:cNvGrpSpPr>
              <a:grpSpLocks/>
            </p:cNvGrpSpPr>
            <p:nvPr/>
          </p:nvGrpSpPr>
          <p:grpSpPr bwMode="auto">
            <a:xfrm>
              <a:off x="28583" y="4461"/>
              <a:ext cx="24" cy="69"/>
              <a:chOff x="28583" y="4461"/>
              <a:chExt cx="24" cy="69"/>
            </a:xfrm>
          </p:grpSpPr>
          <p:sp>
            <p:nvSpPr>
              <p:cNvPr id="7377" name="Freeform 1979"/>
              <p:cNvSpPr>
                <a:spLocks/>
              </p:cNvSpPr>
              <p:nvPr/>
            </p:nvSpPr>
            <p:spPr bwMode="auto">
              <a:xfrm>
                <a:off x="28583" y="4461"/>
                <a:ext cx="24" cy="69"/>
              </a:xfrm>
              <a:custGeom>
                <a:avLst/>
                <a:gdLst>
                  <a:gd name="T0" fmla="+- 0 28588 28583"/>
                  <a:gd name="T1" fmla="*/ T0 w 24"/>
                  <a:gd name="T2" fmla="+- 0 4461 4461"/>
                  <a:gd name="T3" fmla="*/ 4461 h 69"/>
                  <a:gd name="T4" fmla="+- 0 28583 28583"/>
                  <a:gd name="T5" fmla="*/ T4 w 24"/>
                  <a:gd name="T6" fmla="+- 0 4461 4461"/>
                  <a:gd name="T7" fmla="*/ 4461 h 69"/>
                  <a:gd name="T8" fmla="+- 0 28583 28583"/>
                  <a:gd name="T9" fmla="*/ T8 w 24"/>
                  <a:gd name="T10" fmla="+- 0 4530 4461"/>
                  <a:gd name="T11" fmla="*/ 4530 h 69"/>
                  <a:gd name="T12" fmla="+- 0 28588 28583"/>
                  <a:gd name="T13" fmla="*/ T12 w 24"/>
                  <a:gd name="T14" fmla="+- 0 4530 4461"/>
                  <a:gd name="T15" fmla="*/ 4530 h 69"/>
                  <a:gd name="T16" fmla="+- 0 28607 28583"/>
                  <a:gd name="T17" fmla="*/ T16 w 24"/>
                  <a:gd name="T18" fmla="+- 0 4487 4461"/>
                  <a:gd name="T19" fmla="*/ 4487 h 69"/>
                  <a:gd name="T20" fmla="+- 0 28588 28583"/>
                  <a:gd name="T21" fmla="*/ T20 w 24"/>
                  <a:gd name="T22" fmla="+- 0 4487 4461"/>
                  <a:gd name="T23" fmla="*/ 4487 h 69"/>
                  <a:gd name="T24" fmla="+- 0 28588 28583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08" name="Group 1976"/>
            <p:cNvGrpSpPr>
              <a:grpSpLocks/>
            </p:cNvGrpSpPr>
            <p:nvPr/>
          </p:nvGrpSpPr>
          <p:grpSpPr bwMode="auto">
            <a:xfrm>
              <a:off x="28506" y="4461"/>
              <a:ext cx="24" cy="69"/>
              <a:chOff x="28506" y="4461"/>
              <a:chExt cx="24" cy="69"/>
            </a:xfrm>
          </p:grpSpPr>
          <p:sp>
            <p:nvSpPr>
              <p:cNvPr id="7376" name="Freeform 1977"/>
              <p:cNvSpPr>
                <a:spLocks/>
              </p:cNvSpPr>
              <p:nvPr/>
            </p:nvSpPr>
            <p:spPr bwMode="auto">
              <a:xfrm>
                <a:off x="28506" y="4461"/>
                <a:ext cx="24" cy="69"/>
              </a:xfrm>
              <a:custGeom>
                <a:avLst/>
                <a:gdLst>
                  <a:gd name="T0" fmla="+- 0 28510 28506"/>
                  <a:gd name="T1" fmla="*/ T0 w 24"/>
                  <a:gd name="T2" fmla="+- 0 4461 4461"/>
                  <a:gd name="T3" fmla="*/ 4461 h 69"/>
                  <a:gd name="T4" fmla="+- 0 28506 28506"/>
                  <a:gd name="T5" fmla="*/ T4 w 24"/>
                  <a:gd name="T6" fmla="+- 0 4461 4461"/>
                  <a:gd name="T7" fmla="*/ 4461 h 69"/>
                  <a:gd name="T8" fmla="+- 0 28506 28506"/>
                  <a:gd name="T9" fmla="*/ T8 w 24"/>
                  <a:gd name="T10" fmla="+- 0 4530 4461"/>
                  <a:gd name="T11" fmla="*/ 4530 h 69"/>
                  <a:gd name="T12" fmla="+- 0 28510 28506"/>
                  <a:gd name="T13" fmla="*/ T12 w 24"/>
                  <a:gd name="T14" fmla="+- 0 4530 4461"/>
                  <a:gd name="T15" fmla="*/ 4530 h 69"/>
                  <a:gd name="T16" fmla="+- 0 28530 28506"/>
                  <a:gd name="T17" fmla="*/ T16 w 24"/>
                  <a:gd name="T18" fmla="+- 0 4487 4461"/>
                  <a:gd name="T19" fmla="*/ 4487 h 69"/>
                  <a:gd name="T20" fmla="+- 0 28510 28506"/>
                  <a:gd name="T21" fmla="*/ T20 w 24"/>
                  <a:gd name="T22" fmla="+- 0 4487 4461"/>
                  <a:gd name="T23" fmla="*/ 4487 h 69"/>
                  <a:gd name="T24" fmla="+- 0 28510 28506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09" name="Group 1974"/>
            <p:cNvGrpSpPr>
              <a:grpSpLocks/>
            </p:cNvGrpSpPr>
            <p:nvPr/>
          </p:nvGrpSpPr>
          <p:grpSpPr bwMode="auto">
            <a:xfrm>
              <a:off x="28621" y="4461"/>
              <a:ext cx="24" cy="69"/>
              <a:chOff x="28621" y="4461"/>
              <a:chExt cx="24" cy="69"/>
            </a:xfrm>
          </p:grpSpPr>
          <p:sp>
            <p:nvSpPr>
              <p:cNvPr id="7375" name="Freeform 1975"/>
              <p:cNvSpPr>
                <a:spLocks/>
              </p:cNvSpPr>
              <p:nvPr/>
            </p:nvSpPr>
            <p:spPr bwMode="auto">
              <a:xfrm>
                <a:off x="28621" y="4461"/>
                <a:ext cx="24" cy="69"/>
              </a:xfrm>
              <a:custGeom>
                <a:avLst/>
                <a:gdLst>
                  <a:gd name="T0" fmla="+- 0 28626 28621"/>
                  <a:gd name="T1" fmla="*/ T0 w 24"/>
                  <a:gd name="T2" fmla="+- 0 4461 4461"/>
                  <a:gd name="T3" fmla="*/ 4461 h 69"/>
                  <a:gd name="T4" fmla="+- 0 28621 28621"/>
                  <a:gd name="T5" fmla="*/ T4 w 24"/>
                  <a:gd name="T6" fmla="+- 0 4461 4461"/>
                  <a:gd name="T7" fmla="*/ 4461 h 69"/>
                  <a:gd name="T8" fmla="+- 0 28621 28621"/>
                  <a:gd name="T9" fmla="*/ T8 w 24"/>
                  <a:gd name="T10" fmla="+- 0 4530 4461"/>
                  <a:gd name="T11" fmla="*/ 4530 h 69"/>
                  <a:gd name="T12" fmla="+- 0 28626 28621"/>
                  <a:gd name="T13" fmla="*/ T12 w 24"/>
                  <a:gd name="T14" fmla="+- 0 4530 4461"/>
                  <a:gd name="T15" fmla="*/ 4530 h 69"/>
                  <a:gd name="T16" fmla="+- 0 28645 28621"/>
                  <a:gd name="T17" fmla="*/ T16 w 24"/>
                  <a:gd name="T18" fmla="+- 0 4487 4461"/>
                  <a:gd name="T19" fmla="*/ 4487 h 69"/>
                  <a:gd name="T20" fmla="+- 0 28626 28621"/>
                  <a:gd name="T21" fmla="*/ T20 w 24"/>
                  <a:gd name="T22" fmla="+- 0 4487 4461"/>
                  <a:gd name="T23" fmla="*/ 4487 h 69"/>
                  <a:gd name="T24" fmla="+- 0 28626 28621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0" name="Group 1972"/>
            <p:cNvGrpSpPr>
              <a:grpSpLocks/>
            </p:cNvGrpSpPr>
            <p:nvPr/>
          </p:nvGrpSpPr>
          <p:grpSpPr bwMode="auto">
            <a:xfrm>
              <a:off x="28544" y="4461"/>
              <a:ext cx="24" cy="69"/>
              <a:chOff x="28544" y="4461"/>
              <a:chExt cx="24" cy="69"/>
            </a:xfrm>
          </p:grpSpPr>
          <p:sp>
            <p:nvSpPr>
              <p:cNvPr id="7374" name="Freeform 1973"/>
              <p:cNvSpPr>
                <a:spLocks/>
              </p:cNvSpPr>
              <p:nvPr/>
            </p:nvSpPr>
            <p:spPr bwMode="auto">
              <a:xfrm>
                <a:off x="28544" y="4461"/>
                <a:ext cx="24" cy="69"/>
              </a:xfrm>
              <a:custGeom>
                <a:avLst/>
                <a:gdLst>
                  <a:gd name="T0" fmla="+- 0 28549 28544"/>
                  <a:gd name="T1" fmla="*/ T0 w 24"/>
                  <a:gd name="T2" fmla="+- 0 4461 4461"/>
                  <a:gd name="T3" fmla="*/ 4461 h 69"/>
                  <a:gd name="T4" fmla="+- 0 28544 28544"/>
                  <a:gd name="T5" fmla="*/ T4 w 24"/>
                  <a:gd name="T6" fmla="+- 0 4461 4461"/>
                  <a:gd name="T7" fmla="*/ 4461 h 69"/>
                  <a:gd name="T8" fmla="+- 0 28544 28544"/>
                  <a:gd name="T9" fmla="*/ T8 w 24"/>
                  <a:gd name="T10" fmla="+- 0 4530 4461"/>
                  <a:gd name="T11" fmla="*/ 4530 h 69"/>
                  <a:gd name="T12" fmla="+- 0 28549 28544"/>
                  <a:gd name="T13" fmla="*/ T12 w 24"/>
                  <a:gd name="T14" fmla="+- 0 4530 4461"/>
                  <a:gd name="T15" fmla="*/ 4530 h 69"/>
                  <a:gd name="T16" fmla="+- 0 28568 28544"/>
                  <a:gd name="T17" fmla="*/ T16 w 24"/>
                  <a:gd name="T18" fmla="+- 0 4487 4461"/>
                  <a:gd name="T19" fmla="*/ 4487 h 69"/>
                  <a:gd name="T20" fmla="+- 0 28549 28544"/>
                  <a:gd name="T21" fmla="*/ T20 w 24"/>
                  <a:gd name="T22" fmla="+- 0 4487 4461"/>
                  <a:gd name="T23" fmla="*/ 4487 h 69"/>
                  <a:gd name="T24" fmla="+- 0 28549 28544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1" name="Group 1970"/>
            <p:cNvGrpSpPr>
              <a:grpSpLocks/>
            </p:cNvGrpSpPr>
            <p:nvPr/>
          </p:nvGrpSpPr>
          <p:grpSpPr bwMode="auto">
            <a:xfrm>
              <a:off x="28659" y="4461"/>
              <a:ext cx="24" cy="69"/>
              <a:chOff x="28659" y="4461"/>
              <a:chExt cx="24" cy="69"/>
            </a:xfrm>
          </p:grpSpPr>
          <p:sp>
            <p:nvSpPr>
              <p:cNvPr id="7373" name="Freeform 1971"/>
              <p:cNvSpPr>
                <a:spLocks/>
              </p:cNvSpPr>
              <p:nvPr/>
            </p:nvSpPr>
            <p:spPr bwMode="auto">
              <a:xfrm>
                <a:off x="28659" y="4461"/>
                <a:ext cx="24" cy="69"/>
              </a:xfrm>
              <a:custGeom>
                <a:avLst/>
                <a:gdLst>
                  <a:gd name="T0" fmla="+- 0 28664 28659"/>
                  <a:gd name="T1" fmla="*/ T0 w 24"/>
                  <a:gd name="T2" fmla="+- 0 4461 4461"/>
                  <a:gd name="T3" fmla="*/ 4461 h 69"/>
                  <a:gd name="T4" fmla="+- 0 28659 28659"/>
                  <a:gd name="T5" fmla="*/ T4 w 24"/>
                  <a:gd name="T6" fmla="+- 0 4461 4461"/>
                  <a:gd name="T7" fmla="*/ 4461 h 69"/>
                  <a:gd name="T8" fmla="+- 0 28659 28659"/>
                  <a:gd name="T9" fmla="*/ T8 w 24"/>
                  <a:gd name="T10" fmla="+- 0 4530 4461"/>
                  <a:gd name="T11" fmla="*/ 4530 h 69"/>
                  <a:gd name="T12" fmla="+- 0 28664 28659"/>
                  <a:gd name="T13" fmla="*/ T12 w 24"/>
                  <a:gd name="T14" fmla="+- 0 4530 4461"/>
                  <a:gd name="T15" fmla="*/ 4530 h 69"/>
                  <a:gd name="T16" fmla="+- 0 28684 28659"/>
                  <a:gd name="T17" fmla="*/ T16 w 24"/>
                  <a:gd name="T18" fmla="+- 0 4487 4461"/>
                  <a:gd name="T19" fmla="*/ 4487 h 69"/>
                  <a:gd name="T20" fmla="+- 0 28664 28659"/>
                  <a:gd name="T21" fmla="*/ T20 w 24"/>
                  <a:gd name="T22" fmla="+- 0 4487 4461"/>
                  <a:gd name="T23" fmla="*/ 4487 h 69"/>
                  <a:gd name="T24" fmla="+- 0 28664 28659"/>
                  <a:gd name="T25" fmla="*/ T24 w 24"/>
                  <a:gd name="T26" fmla="+- 0 4461 4461"/>
                  <a:gd name="T27" fmla="*/ 4461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2" name="Group 1968"/>
            <p:cNvGrpSpPr>
              <a:grpSpLocks/>
            </p:cNvGrpSpPr>
            <p:nvPr/>
          </p:nvGrpSpPr>
          <p:grpSpPr bwMode="auto">
            <a:xfrm>
              <a:off x="28741" y="4779"/>
              <a:ext cx="69" cy="24"/>
              <a:chOff x="28741" y="4779"/>
              <a:chExt cx="69" cy="24"/>
            </a:xfrm>
          </p:grpSpPr>
          <p:sp>
            <p:nvSpPr>
              <p:cNvPr id="7372" name="Freeform 1969"/>
              <p:cNvSpPr>
                <a:spLocks/>
              </p:cNvSpPr>
              <p:nvPr/>
            </p:nvSpPr>
            <p:spPr bwMode="auto">
              <a:xfrm>
                <a:off x="28741" y="4779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779 4779"/>
                  <a:gd name="T3" fmla="*/ 4779 h 24"/>
                  <a:gd name="T4" fmla="+- 0 28741 28741"/>
                  <a:gd name="T5" fmla="*/ T4 w 69"/>
                  <a:gd name="T6" fmla="+- 0 4799 4779"/>
                  <a:gd name="T7" fmla="*/ 4799 h 24"/>
                  <a:gd name="T8" fmla="+- 0 28741 28741"/>
                  <a:gd name="T9" fmla="*/ T8 w 69"/>
                  <a:gd name="T10" fmla="+- 0 4803 4779"/>
                  <a:gd name="T11" fmla="*/ 4803 h 24"/>
                  <a:gd name="T12" fmla="+- 0 28809 28741"/>
                  <a:gd name="T13" fmla="*/ T12 w 69"/>
                  <a:gd name="T14" fmla="+- 0 4803 4779"/>
                  <a:gd name="T15" fmla="*/ 4803 h 24"/>
                  <a:gd name="T16" fmla="+- 0 28809 28741"/>
                  <a:gd name="T17" fmla="*/ T16 w 69"/>
                  <a:gd name="T18" fmla="+- 0 4799 4779"/>
                  <a:gd name="T19" fmla="*/ 4799 h 24"/>
                  <a:gd name="T20" fmla="+- 0 28784 28741"/>
                  <a:gd name="T21" fmla="*/ T20 w 69"/>
                  <a:gd name="T22" fmla="+- 0 4799 4779"/>
                  <a:gd name="T23" fmla="*/ 4799 h 24"/>
                  <a:gd name="T24" fmla="+- 0 28784 28741"/>
                  <a:gd name="T25" fmla="*/ T24 w 69"/>
                  <a:gd name="T26" fmla="+- 0 4779 4779"/>
                  <a:gd name="T27" fmla="*/ 477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3" name="Group 1966"/>
            <p:cNvGrpSpPr>
              <a:grpSpLocks/>
            </p:cNvGrpSpPr>
            <p:nvPr/>
          </p:nvGrpSpPr>
          <p:grpSpPr bwMode="auto">
            <a:xfrm>
              <a:off x="28741" y="4549"/>
              <a:ext cx="69" cy="24"/>
              <a:chOff x="28741" y="4549"/>
              <a:chExt cx="69" cy="24"/>
            </a:xfrm>
          </p:grpSpPr>
          <p:sp>
            <p:nvSpPr>
              <p:cNvPr id="7371" name="Freeform 1967"/>
              <p:cNvSpPr>
                <a:spLocks/>
              </p:cNvSpPr>
              <p:nvPr/>
            </p:nvSpPr>
            <p:spPr bwMode="auto">
              <a:xfrm>
                <a:off x="28741" y="4549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549 4549"/>
                  <a:gd name="T3" fmla="*/ 4549 h 24"/>
                  <a:gd name="T4" fmla="+- 0 28741 28741"/>
                  <a:gd name="T5" fmla="*/ T4 w 69"/>
                  <a:gd name="T6" fmla="+- 0 4569 4549"/>
                  <a:gd name="T7" fmla="*/ 4569 h 24"/>
                  <a:gd name="T8" fmla="+- 0 28741 28741"/>
                  <a:gd name="T9" fmla="*/ T8 w 69"/>
                  <a:gd name="T10" fmla="+- 0 4574 4549"/>
                  <a:gd name="T11" fmla="*/ 4574 h 24"/>
                  <a:gd name="T12" fmla="+- 0 28809 28741"/>
                  <a:gd name="T13" fmla="*/ T12 w 69"/>
                  <a:gd name="T14" fmla="+- 0 4574 4549"/>
                  <a:gd name="T15" fmla="*/ 4574 h 24"/>
                  <a:gd name="T16" fmla="+- 0 28809 28741"/>
                  <a:gd name="T17" fmla="*/ T16 w 69"/>
                  <a:gd name="T18" fmla="+- 0 4569 4549"/>
                  <a:gd name="T19" fmla="*/ 4569 h 24"/>
                  <a:gd name="T20" fmla="+- 0 28784 28741"/>
                  <a:gd name="T21" fmla="*/ T20 w 69"/>
                  <a:gd name="T22" fmla="+- 0 4569 4549"/>
                  <a:gd name="T23" fmla="*/ 4569 h 24"/>
                  <a:gd name="T24" fmla="+- 0 28784 28741"/>
                  <a:gd name="T25" fmla="*/ T24 w 69"/>
                  <a:gd name="T26" fmla="+- 0 4549 4549"/>
                  <a:gd name="T27" fmla="*/ 454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8" y="25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4" name="Group 1964"/>
            <p:cNvGrpSpPr>
              <a:grpSpLocks/>
            </p:cNvGrpSpPr>
            <p:nvPr/>
          </p:nvGrpSpPr>
          <p:grpSpPr bwMode="auto">
            <a:xfrm>
              <a:off x="28741" y="4664"/>
              <a:ext cx="69" cy="24"/>
              <a:chOff x="28741" y="4664"/>
              <a:chExt cx="69" cy="24"/>
            </a:xfrm>
          </p:grpSpPr>
          <p:sp>
            <p:nvSpPr>
              <p:cNvPr id="7370" name="Freeform 1965"/>
              <p:cNvSpPr>
                <a:spLocks/>
              </p:cNvSpPr>
              <p:nvPr/>
            </p:nvSpPr>
            <p:spPr bwMode="auto">
              <a:xfrm>
                <a:off x="28741" y="4664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664 4664"/>
                  <a:gd name="T3" fmla="*/ 4664 h 24"/>
                  <a:gd name="T4" fmla="+- 0 28741 28741"/>
                  <a:gd name="T5" fmla="*/ T4 w 69"/>
                  <a:gd name="T6" fmla="+- 0 4683 4664"/>
                  <a:gd name="T7" fmla="*/ 4683 h 24"/>
                  <a:gd name="T8" fmla="+- 0 28741 28741"/>
                  <a:gd name="T9" fmla="*/ T8 w 69"/>
                  <a:gd name="T10" fmla="+- 0 4688 4664"/>
                  <a:gd name="T11" fmla="*/ 4688 h 24"/>
                  <a:gd name="T12" fmla="+- 0 28809 28741"/>
                  <a:gd name="T13" fmla="*/ T12 w 69"/>
                  <a:gd name="T14" fmla="+- 0 4688 4664"/>
                  <a:gd name="T15" fmla="*/ 4688 h 24"/>
                  <a:gd name="T16" fmla="+- 0 28809 28741"/>
                  <a:gd name="T17" fmla="*/ T16 w 69"/>
                  <a:gd name="T18" fmla="+- 0 4683 4664"/>
                  <a:gd name="T19" fmla="*/ 4683 h 24"/>
                  <a:gd name="T20" fmla="+- 0 28784 28741"/>
                  <a:gd name="T21" fmla="*/ T20 w 69"/>
                  <a:gd name="T22" fmla="+- 0 4683 4664"/>
                  <a:gd name="T23" fmla="*/ 4683 h 24"/>
                  <a:gd name="T24" fmla="+- 0 28784 28741"/>
                  <a:gd name="T25" fmla="*/ T24 w 69"/>
                  <a:gd name="T26" fmla="+- 0 4664 4664"/>
                  <a:gd name="T27" fmla="*/ 466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5" name="Group 1962"/>
            <p:cNvGrpSpPr>
              <a:grpSpLocks/>
            </p:cNvGrpSpPr>
            <p:nvPr/>
          </p:nvGrpSpPr>
          <p:grpSpPr bwMode="auto">
            <a:xfrm>
              <a:off x="28741" y="4741"/>
              <a:ext cx="69" cy="24"/>
              <a:chOff x="28741" y="4741"/>
              <a:chExt cx="69" cy="24"/>
            </a:xfrm>
          </p:grpSpPr>
          <p:sp>
            <p:nvSpPr>
              <p:cNvPr id="7369" name="Freeform 1963"/>
              <p:cNvSpPr>
                <a:spLocks/>
              </p:cNvSpPr>
              <p:nvPr/>
            </p:nvSpPr>
            <p:spPr bwMode="auto">
              <a:xfrm>
                <a:off x="28741" y="4741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741 4741"/>
                  <a:gd name="T3" fmla="*/ 4741 h 24"/>
                  <a:gd name="T4" fmla="+- 0 28741 28741"/>
                  <a:gd name="T5" fmla="*/ T4 w 69"/>
                  <a:gd name="T6" fmla="+- 0 4760 4741"/>
                  <a:gd name="T7" fmla="*/ 4760 h 24"/>
                  <a:gd name="T8" fmla="+- 0 28741 28741"/>
                  <a:gd name="T9" fmla="*/ T8 w 69"/>
                  <a:gd name="T10" fmla="+- 0 4765 4741"/>
                  <a:gd name="T11" fmla="*/ 4765 h 24"/>
                  <a:gd name="T12" fmla="+- 0 28809 28741"/>
                  <a:gd name="T13" fmla="*/ T12 w 69"/>
                  <a:gd name="T14" fmla="+- 0 4765 4741"/>
                  <a:gd name="T15" fmla="*/ 4765 h 24"/>
                  <a:gd name="T16" fmla="+- 0 28809 28741"/>
                  <a:gd name="T17" fmla="*/ T16 w 69"/>
                  <a:gd name="T18" fmla="+- 0 4760 4741"/>
                  <a:gd name="T19" fmla="*/ 4760 h 24"/>
                  <a:gd name="T20" fmla="+- 0 28784 28741"/>
                  <a:gd name="T21" fmla="*/ T20 w 69"/>
                  <a:gd name="T22" fmla="+- 0 4760 4741"/>
                  <a:gd name="T23" fmla="*/ 4760 h 24"/>
                  <a:gd name="T24" fmla="+- 0 28784 28741"/>
                  <a:gd name="T25" fmla="*/ T24 w 69"/>
                  <a:gd name="T26" fmla="+- 0 4741 4741"/>
                  <a:gd name="T27" fmla="*/ 4741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6" name="Group 1960"/>
            <p:cNvGrpSpPr>
              <a:grpSpLocks/>
            </p:cNvGrpSpPr>
            <p:nvPr/>
          </p:nvGrpSpPr>
          <p:grpSpPr bwMode="auto">
            <a:xfrm>
              <a:off x="28741" y="4625"/>
              <a:ext cx="69" cy="24"/>
              <a:chOff x="28741" y="4625"/>
              <a:chExt cx="69" cy="24"/>
            </a:xfrm>
          </p:grpSpPr>
          <p:sp>
            <p:nvSpPr>
              <p:cNvPr id="7368" name="Freeform 1961"/>
              <p:cNvSpPr>
                <a:spLocks/>
              </p:cNvSpPr>
              <p:nvPr/>
            </p:nvSpPr>
            <p:spPr bwMode="auto">
              <a:xfrm>
                <a:off x="28741" y="4625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625 4625"/>
                  <a:gd name="T3" fmla="*/ 4625 h 24"/>
                  <a:gd name="T4" fmla="+- 0 28741 28741"/>
                  <a:gd name="T5" fmla="*/ T4 w 69"/>
                  <a:gd name="T6" fmla="+- 0 4645 4625"/>
                  <a:gd name="T7" fmla="*/ 4645 h 24"/>
                  <a:gd name="T8" fmla="+- 0 28741 28741"/>
                  <a:gd name="T9" fmla="*/ T8 w 69"/>
                  <a:gd name="T10" fmla="+- 0 4650 4625"/>
                  <a:gd name="T11" fmla="*/ 4650 h 24"/>
                  <a:gd name="T12" fmla="+- 0 28809 28741"/>
                  <a:gd name="T13" fmla="*/ T12 w 69"/>
                  <a:gd name="T14" fmla="+- 0 4650 4625"/>
                  <a:gd name="T15" fmla="*/ 4650 h 24"/>
                  <a:gd name="T16" fmla="+- 0 28809 28741"/>
                  <a:gd name="T17" fmla="*/ T16 w 69"/>
                  <a:gd name="T18" fmla="+- 0 4645 4625"/>
                  <a:gd name="T19" fmla="*/ 4645 h 24"/>
                  <a:gd name="T20" fmla="+- 0 28784 28741"/>
                  <a:gd name="T21" fmla="*/ T20 w 69"/>
                  <a:gd name="T22" fmla="+- 0 4645 4625"/>
                  <a:gd name="T23" fmla="*/ 4645 h 24"/>
                  <a:gd name="T24" fmla="+- 0 28784 28741"/>
                  <a:gd name="T25" fmla="*/ T24 w 69"/>
                  <a:gd name="T26" fmla="+- 0 4625 4625"/>
                  <a:gd name="T27" fmla="*/ 462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8" y="25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7" name="Group 1958"/>
            <p:cNvGrpSpPr>
              <a:grpSpLocks/>
            </p:cNvGrpSpPr>
            <p:nvPr/>
          </p:nvGrpSpPr>
          <p:grpSpPr bwMode="auto">
            <a:xfrm>
              <a:off x="28741" y="4703"/>
              <a:ext cx="69" cy="24"/>
              <a:chOff x="28741" y="4703"/>
              <a:chExt cx="69" cy="24"/>
            </a:xfrm>
          </p:grpSpPr>
          <p:sp>
            <p:nvSpPr>
              <p:cNvPr id="7367" name="Freeform 1959"/>
              <p:cNvSpPr>
                <a:spLocks/>
              </p:cNvSpPr>
              <p:nvPr/>
            </p:nvSpPr>
            <p:spPr bwMode="auto">
              <a:xfrm>
                <a:off x="28741" y="4703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703 4703"/>
                  <a:gd name="T3" fmla="*/ 4703 h 24"/>
                  <a:gd name="T4" fmla="+- 0 28741 28741"/>
                  <a:gd name="T5" fmla="*/ T4 w 69"/>
                  <a:gd name="T6" fmla="+- 0 4722 4703"/>
                  <a:gd name="T7" fmla="*/ 4722 h 24"/>
                  <a:gd name="T8" fmla="+- 0 28741 28741"/>
                  <a:gd name="T9" fmla="*/ T8 w 69"/>
                  <a:gd name="T10" fmla="+- 0 4727 4703"/>
                  <a:gd name="T11" fmla="*/ 4727 h 24"/>
                  <a:gd name="T12" fmla="+- 0 28809 28741"/>
                  <a:gd name="T13" fmla="*/ T12 w 69"/>
                  <a:gd name="T14" fmla="+- 0 4727 4703"/>
                  <a:gd name="T15" fmla="*/ 4727 h 24"/>
                  <a:gd name="T16" fmla="+- 0 28809 28741"/>
                  <a:gd name="T17" fmla="*/ T16 w 69"/>
                  <a:gd name="T18" fmla="+- 0 4722 4703"/>
                  <a:gd name="T19" fmla="*/ 4722 h 24"/>
                  <a:gd name="T20" fmla="+- 0 28784 28741"/>
                  <a:gd name="T21" fmla="*/ T20 w 69"/>
                  <a:gd name="T22" fmla="+- 0 4722 4703"/>
                  <a:gd name="T23" fmla="*/ 4722 h 24"/>
                  <a:gd name="T24" fmla="+- 0 28784 28741"/>
                  <a:gd name="T25" fmla="*/ T24 w 69"/>
                  <a:gd name="T26" fmla="+- 0 4703 4703"/>
                  <a:gd name="T27" fmla="*/ 470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8" name="Group 1956"/>
            <p:cNvGrpSpPr>
              <a:grpSpLocks/>
            </p:cNvGrpSpPr>
            <p:nvPr/>
          </p:nvGrpSpPr>
          <p:grpSpPr bwMode="auto">
            <a:xfrm>
              <a:off x="28741" y="4587"/>
              <a:ext cx="69" cy="24"/>
              <a:chOff x="28741" y="4587"/>
              <a:chExt cx="69" cy="24"/>
            </a:xfrm>
          </p:grpSpPr>
          <p:sp>
            <p:nvSpPr>
              <p:cNvPr id="7366" name="Freeform 1957"/>
              <p:cNvSpPr>
                <a:spLocks/>
              </p:cNvSpPr>
              <p:nvPr/>
            </p:nvSpPr>
            <p:spPr bwMode="auto">
              <a:xfrm>
                <a:off x="28741" y="4587"/>
                <a:ext cx="69" cy="24"/>
              </a:xfrm>
              <a:custGeom>
                <a:avLst/>
                <a:gdLst>
                  <a:gd name="T0" fmla="+- 0 28784 28741"/>
                  <a:gd name="T1" fmla="*/ T0 w 69"/>
                  <a:gd name="T2" fmla="+- 0 4587 4587"/>
                  <a:gd name="T3" fmla="*/ 4587 h 24"/>
                  <a:gd name="T4" fmla="+- 0 28741 28741"/>
                  <a:gd name="T5" fmla="*/ T4 w 69"/>
                  <a:gd name="T6" fmla="+- 0 4607 4587"/>
                  <a:gd name="T7" fmla="*/ 4607 h 24"/>
                  <a:gd name="T8" fmla="+- 0 28741 28741"/>
                  <a:gd name="T9" fmla="*/ T8 w 69"/>
                  <a:gd name="T10" fmla="+- 0 4611 4587"/>
                  <a:gd name="T11" fmla="*/ 4611 h 24"/>
                  <a:gd name="T12" fmla="+- 0 28809 28741"/>
                  <a:gd name="T13" fmla="*/ T12 w 69"/>
                  <a:gd name="T14" fmla="+- 0 4611 4587"/>
                  <a:gd name="T15" fmla="*/ 4611 h 24"/>
                  <a:gd name="T16" fmla="+- 0 28809 28741"/>
                  <a:gd name="T17" fmla="*/ T16 w 69"/>
                  <a:gd name="T18" fmla="+- 0 4607 4587"/>
                  <a:gd name="T19" fmla="*/ 4607 h 24"/>
                  <a:gd name="T20" fmla="+- 0 28784 28741"/>
                  <a:gd name="T21" fmla="*/ T20 w 69"/>
                  <a:gd name="T22" fmla="+- 0 4607 4587"/>
                  <a:gd name="T23" fmla="*/ 4607 h 24"/>
                  <a:gd name="T24" fmla="+- 0 28784 28741"/>
                  <a:gd name="T25" fmla="*/ T24 w 69"/>
                  <a:gd name="T26" fmla="+- 0 4587 4587"/>
                  <a:gd name="T27" fmla="*/ 458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9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9" name="Group 1954"/>
            <p:cNvGrpSpPr>
              <a:grpSpLocks/>
            </p:cNvGrpSpPr>
            <p:nvPr/>
          </p:nvGrpSpPr>
          <p:grpSpPr bwMode="auto">
            <a:xfrm>
              <a:off x="28467" y="4840"/>
              <a:ext cx="1968" cy="2"/>
              <a:chOff x="28467" y="4840"/>
              <a:chExt cx="1968" cy="2"/>
            </a:xfrm>
          </p:grpSpPr>
          <p:sp>
            <p:nvSpPr>
              <p:cNvPr id="7365" name="Freeform 1955"/>
              <p:cNvSpPr>
                <a:spLocks/>
              </p:cNvSpPr>
              <p:nvPr/>
            </p:nvSpPr>
            <p:spPr bwMode="auto">
              <a:xfrm>
                <a:off x="28467" y="4840"/>
                <a:ext cx="1968" cy="2"/>
              </a:xfrm>
              <a:custGeom>
                <a:avLst/>
                <a:gdLst>
                  <a:gd name="T0" fmla="+- 0 28467 28467"/>
                  <a:gd name="T1" fmla="*/ T0 w 1968"/>
                  <a:gd name="T2" fmla="+- 0 30435 28467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78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0" name="Group 1950"/>
            <p:cNvGrpSpPr>
              <a:grpSpLocks/>
            </p:cNvGrpSpPr>
            <p:nvPr/>
          </p:nvGrpSpPr>
          <p:grpSpPr bwMode="auto">
            <a:xfrm>
              <a:off x="28920" y="4549"/>
              <a:ext cx="185" cy="252"/>
              <a:chOff x="28920" y="4549"/>
              <a:chExt cx="185" cy="252"/>
            </a:xfrm>
          </p:grpSpPr>
          <p:sp>
            <p:nvSpPr>
              <p:cNvPr id="7362" name="Freeform 1953"/>
              <p:cNvSpPr>
                <a:spLocks/>
              </p:cNvSpPr>
              <p:nvPr/>
            </p:nvSpPr>
            <p:spPr bwMode="auto">
              <a:xfrm>
                <a:off x="28920" y="4549"/>
                <a:ext cx="185" cy="252"/>
              </a:xfrm>
              <a:custGeom>
                <a:avLst/>
                <a:gdLst>
                  <a:gd name="T0" fmla="+- 0 28951 28920"/>
                  <a:gd name="T1" fmla="*/ T0 w 185"/>
                  <a:gd name="T2" fmla="+- 0 4549 4549"/>
                  <a:gd name="T3" fmla="*/ 4549 h 252"/>
                  <a:gd name="T4" fmla="+- 0 28941 28920"/>
                  <a:gd name="T5" fmla="*/ T4 w 185"/>
                  <a:gd name="T6" fmla="+- 0 4549 4549"/>
                  <a:gd name="T7" fmla="*/ 4549 h 252"/>
                  <a:gd name="T8" fmla="+- 0 28937 28920"/>
                  <a:gd name="T9" fmla="*/ T8 w 185"/>
                  <a:gd name="T10" fmla="+- 0 4549 4549"/>
                  <a:gd name="T11" fmla="*/ 4549 h 252"/>
                  <a:gd name="T12" fmla="+- 0 28921 28920"/>
                  <a:gd name="T13" fmla="*/ T12 w 185"/>
                  <a:gd name="T14" fmla="+- 0 4554 4549"/>
                  <a:gd name="T15" fmla="*/ 4554 h 252"/>
                  <a:gd name="T16" fmla="+- 0 28921 28920"/>
                  <a:gd name="T17" fmla="*/ T16 w 185"/>
                  <a:gd name="T18" fmla="+- 0 4555 4549"/>
                  <a:gd name="T19" fmla="*/ 4555 h 252"/>
                  <a:gd name="T20" fmla="+- 0 28920 28920"/>
                  <a:gd name="T21" fmla="*/ T20 w 185"/>
                  <a:gd name="T22" fmla="+- 0 4556 4549"/>
                  <a:gd name="T23" fmla="*/ 4556 h 252"/>
                  <a:gd name="T24" fmla="+- 0 28920 28920"/>
                  <a:gd name="T25" fmla="*/ T24 w 185"/>
                  <a:gd name="T26" fmla="+- 0 4794 4549"/>
                  <a:gd name="T27" fmla="*/ 4794 h 252"/>
                  <a:gd name="T28" fmla="+- 0 28921 28920"/>
                  <a:gd name="T29" fmla="*/ T28 w 185"/>
                  <a:gd name="T30" fmla="+- 0 4795 4549"/>
                  <a:gd name="T31" fmla="*/ 4795 h 252"/>
                  <a:gd name="T32" fmla="+- 0 28921 28920"/>
                  <a:gd name="T33" fmla="*/ T32 w 185"/>
                  <a:gd name="T34" fmla="+- 0 4796 4549"/>
                  <a:gd name="T35" fmla="*/ 4796 h 252"/>
                  <a:gd name="T36" fmla="+- 0 28922 28920"/>
                  <a:gd name="T37" fmla="*/ T36 w 185"/>
                  <a:gd name="T38" fmla="+- 0 4797 4549"/>
                  <a:gd name="T39" fmla="*/ 4797 h 252"/>
                  <a:gd name="T40" fmla="+- 0 28941 28920"/>
                  <a:gd name="T41" fmla="*/ T40 w 185"/>
                  <a:gd name="T42" fmla="+- 0 4801 4549"/>
                  <a:gd name="T43" fmla="*/ 4801 h 252"/>
                  <a:gd name="T44" fmla="+- 0 28951 28920"/>
                  <a:gd name="T45" fmla="*/ T44 w 185"/>
                  <a:gd name="T46" fmla="+- 0 4801 4549"/>
                  <a:gd name="T47" fmla="*/ 4801 h 252"/>
                  <a:gd name="T48" fmla="+- 0 28970 28920"/>
                  <a:gd name="T49" fmla="*/ T48 w 185"/>
                  <a:gd name="T50" fmla="+- 0 4796 4549"/>
                  <a:gd name="T51" fmla="*/ 4796 h 252"/>
                  <a:gd name="T52" fmla="+- 0 28970 28920"/>
                  <a:gd name="T53" fmla="*/ T52 w 185"/>
                  <a:gd name="T54" fmla="+- 0 4795 4549"/>
                  <a:gd name="T55" fmla="*/ 4795 h 252"/>
                  <a:gd name="T56" fmla="+- 0 28971 28920"/>
                  <a:gd name="T57" fmla="*/ T56 w 185"/>
                  <a:gd name="T58" fmla="+- 0 4794 4549"/>
                  <a:gd name="T59" fmla="*/ 4794 h 252"/>
                  <a:gd name="T60" fmla="+- 0 28971 28920"/>
                  <a:gd name="T61" fmla="*/ T60 w 185"/>
                  <a:gd name="T62" fmla="+- 0 4693 4549"/>
                  <a:gd name="T63" fmla="*/ 4693 h 252"/>
                  <a:gd name="T64" fmla="+- 0 29064 28920"/>
                  <a:gd name="T65" fmla="*/ T64 w 185"/>
                  <a:gd name="T66" fmla="+- 0 4693 4549"/>
                  <a:gd name="T67" fmla="*/ 4693 h 252"/>
                  <a:gd name="T68" fmla="+- 0 29034 28920"/>
                  <a:gd name="T69" fmla="*/ T68 w 185"/>
                  <a:gd name="T70" fmla="+- 0 4669 4549"/>
                  <a:gd name="T71" fmla="*/ 4669 h 252"/>
                  <a:gd name="T72" fmla="+- 0 29059 28920"/>
                  <a:gd name="T73" fmla="*/ T72 w 185"/>
                  <a:gd name="T74" fmla="+- 0 4651 4549"/>
                  <a:gd name="T75" fmla="*/ 4651 h 252"/>
                  <a:gd name="T76" fmla="+- 0 28971 28920"/>
                  <a:gd name="T77" fmla="*/ T76 w 185"/>
                  <a:gd name="T78" fmla="+- 0 4651 4549"/>
                  <a:gd name="T79" fmla="*/ 4651 h 252"/>
                  <a:gd name="T80" fmla="+- 0 28971 28920"/>
                  <a:gd name="T81" fmla="*/ T80 w 185"/>
                  <a:gd name="T82" fmla="+- 0 4556 4549"/>
                  <a:gd name="T83" fmla="*/ 4556 h 252"/>
                  <a:gd name="T84" fmla="+- 0 28955 28920"/>
                  <a:gd name="T85" fmla="*/ T84 w 185"/>
                  <a:gd name="T86" fmla="+- 0 4549 4549"/>
                  <a:gd name="T87" fmla="*/ 4549 h 252"/>
                  <a:gd name="T88" fmla="+- 0 28951 28920"/>
                  <a:gd name="T89" fmla="*/ T88 w 185"/>
                  <a:gd name="T90" fmla="+- 0 4549 4549"/>
                  <a:gd name="T91" fmla="*/ 454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</a:cxnLst>
                <a:rect l="0" t="0" r="r" b="b"/>
                <a:pathLst>
                  <a:path w="185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245"/>
                    </a:lnTo>
                    <a:lnTo>
                      <a:pt x="1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1" y="252"/>
                    </a:lnTo>
                    <a:lnTo>
                      <a:pt x="31" y="252"/>
                    </a:lnTo>
                    <a:lnTo>
                      <a:pt x="50" y="247"/>
                    </a:lnTo>
                    <a:lnTo>
                      <a:pt x="50" y="246"/>
                    </a:lnTo>
                    <a:lnTo>
                      <a:pt x="51" y="245"/>
                    </a:lnTo>
                    <a:lnTo>
                      <a:pt x="51" y="144"/>
                    </a:lnTo>
                    <a:lnTo>
                      <a:pt x="144" y="144"/>
                    </a:lnTo>
                    <a:lnTo>
                      <a:pt x="114" y="120"/>
                    </a:lnTo>
                    <a:lnTo>
                      <a:pt x="139" y="102"/>
                    </a:lnTo>
                    <a:lnTo>
                      <a:pt x="51" y="102"/>
                    </a:lnTo>
                    <a:lnTo>
                      <a:pt x="51" y="7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63" name="Freeform 1952"/>
              <p:cNvSpPr>
                <a:spLocks/>
              </p:cNvSpPr>
              <p:nvPr/>
            </p:nvSpPr>
            <p:spPr bwMode="auto">
              <a:xfrm>
                <a:off x="28920" y="4549"/>
                <a:ext cx="185" cy="252"/>
              </a:xfrm>
              <a:custGeom>
                <a:avLst/>
                <a:gdLst>
                  <a:gd name="T0" fmla="+- 0 29064 28920"/>
                  <a:gd name="T1" fmla="*/ T0 w 185"/>
                  <a:gd name="T2" fmla="+- 0 4693 4549"/>
                  <a:gd name="T3" fmla="*/ 4693 h 252"/>
                  <a:gd name="T4" fmla="+- 0 28988 28920"/>
                  <a:gd name="T5" fmla="*/ T4 w 185"/>
                  <a:gd name="T6" fmla="+- 0 4693 4549"/>
                  <a:gd name="T7" fmla="*/ 4693 h 252"/>
                  <a:gd name="T8" fmla="+- 0 28993 28920"/>
                  <a:gd name="T9" fmla="*/ T8 w 185"/>
                  <a:gd name="T10" fmla="+- 0 4694 4549"/>
                  <a:gd name="T11" fmla="*/ 4694 h 252"/>
                  <a:gd name="T12" fmla="+- 0 29003 28920"/>
                  <a:gd name="T13" fmla="*/ T12 w 185"/>
                  <a:gd name="T14" fmla="+- 0 4697 4549"/>
                  <a:gd name="T15" fmla="*/ 4697 h 252"/>
                  <a:gd name="T16" fmla="+- 0 29030 28920"/>
                  <a:gd name="T17" fmla="*/ T16 w 185"/>
                  <a:gd name="T18" fmla="+- 0 4736 4549"/>
                  <a:gd name="T19" fmla="*/ 4736 h 252"/>
                  <a:gd name="T20" fmla="+- 0 29050 28920"/>
                  <a:gd name="T21" fmla="*/ T20 w 185"/>
                  <a:gd name="T22" fmla="+- 0 4791 4549"/>
                  <a:gd name="T23" fmla="*/ 4791 h 252"/>
                  <a:gd name="T24" fmla="+- 0 29073 28920"/>
                  <a:gd name="T25" fmla="*/ T24 w 185"/>
                  <a:gd name="T26" fmla="+- 0 4801 4549"/>
                  <a:gd name="T27" fmla="*/ 4801 h 252"/>
                  <a:gd name="T28" fmla="+- 0 29084 28920"/>
                  <a:gd name="T29" fmla="*/ T28 w 185"/>
                  <a:gd name="T30" fmla="+- 0 4801 4549"/>
                  <a:gd name="T31" fmla="*/ 4801 h 252"/>
                  <a:gd name="T32" fmla="+- 0 29105 28920"/>
                  <a:gd name="T33" fmla="*/ T32 w 185"/>
                  <a:gd name="T34" fmla="+- 0 4794 4549"/>
                  <a:gd name="T35" fmla="*/ 4794 h 252"/>
                  <a:gd name="T36" fmla="+- 0 29105 28920"/>
                  <a:gd name="T37" fmla="*/ T36 w 185"/>
                  <a:gd name="T38" fmla="+- 0 4791 4549"/>
                  <a:gd name="T39" fmla="*/ 4791 h 252"/>
                  <a:gd name="T40" fmla="+- 0 29080 28920"/>
                  <a:gd name="T41" fmla="*/ T40 w 185"/>
                  <a:gd name="T42" fmla="+- 0 4726 4549"/>
                  <a:gd name="T43" fmla="*/ 4726 h 252"/>
                  <a:gd name="T44" fmla="+- 0 29077 28920"/>
                  <a:gd name="T45" fmla="*/ T44 w 185"/>
                  <a:gd name="T46" fmla="+- 0 4717 4549"/>
                  <a:gd name="T47" fmla="*/ 4717 h 252"/>
                  <a:gd name="T48" fmla="+- 0 29073 28920"/>
                  <a:gd name="T49" fmla="*/ T48 w 185"/>
                  <a:gd name="T50" fmla="+- 0 4709 4549"/>
                  <a:gd name="T51" fmla="*/ 4709 h 252"/>
                  <a:gd name="T52" fmla="+- 0 29066 28920"/>
                  <a:gd name="T53" fmla="*/ T52 w 185"/>
                  <a:gd name="T54" fmla="+- 0 4697 4549"/>
                  <a:gd name="T55" fmla="*/ 4697 h 252"/>
                  <a:gd name="T56" fmla="+- 0 29064 28920"/>
                  <a:gd name="T57" fmla="*/ T56 w 185"/>
                  <a:gd name="T58" fmla="+- 0 4693 4549"/>
                  <a:gd name="T59" fmla="*/ 4693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4"/>
                    </a:moveTo>
                    <a:lnTo>
                      <a:pt x="68" y="144"/>
                    </a:lnTo>
                    <a:lnTo>
                      <a:pt x="73" y="145"/>
                    </a:lnTo>
                    <a:lnTo>
                      <a:pt x="83" y="148"/>
                    </a:lnTo>
                    <a:lnTo>
                      <a:pt x="110" y="187"/>
                    </a:lnTo>
                    <a:lnTo>
                      <a:pt x="130" y="242"/>
                    </a:lnTo>
                    <a:lnTo>
                      <a:pt x="153" y="252"/>
                    </a:lnTo>
                    <a:lnTo>
                      <a:pt x="164" y="252"/>
                    </a:lnTo>
                    <a:lnTo>
                      <a:pt x="185" y="245"/>
                    </a:lnTo>
                    <a:lnTo>
                      <a:pt x="185" y="242"/>
                    </a:lnTo>
                    <a:lnTo>
                      <a:pt x="160" y="177"/>
                    </a:lnTo>
                    <a:lnTo>
                      <a:pt x="157" y="168"/>
                    </a:lnTo>
                    <a:lnTo>
                      <a:pt x="153" y="160"/>
                    </a:lnTo>
                    <a:lnTo>
                      <a:pt x="146" y="148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64" name="Freeform 1951"/>
              <p:cNvSpPr>
                <a:spLocks/>
              </p:cNvSpPr>
              <p:nvPr/>
            </p:nvSpPr>
            <p:spPr bwMode="auto">
              <a:xfrm>
                <a:off x="28920" y="4549"/>
                <a:ext cx="185" cy="252"/>
              </a:xfrm>
              <a:custGeom>
                <a:avLst/>
                <a:gdLst>
                  <a:gd name="T0" fmla="+- 0 29077 28920"/>
                  <a:gd name="T1" fmla="*/ T0 w 185"/>
                  <a:gd name="T2" fmla="+- 0 4549 4549"/>
                  <a:gd name="T3" fmla="*/ 4549 h 252"/>
                  <a:gd name="T4" fmla="+- 0 29066 28920"/>
                  <a:gd name="T5" fmla="*/ T4 w 185"/>
                  <a:gd name="T6" fmla="+- 0 4549 4549"/>
                  <a:gd name="T7" fmla="*/ 4549 h 252"/>
                  <a:gd name="T8" fmla="+- 0 29062 28920"/>
                  <a:gd name="T9" fmla="*/ T8 w 185"/>
                  <a:gd name="T10" fmla="+- 0 4549 4549"/>
                  <a:gd name="T11" fmla="*/ 4549 h 252"/>
                  <a:gd name="T12" fmla="+- 0 29027 28920"/>
                  <a:gd name="T13" fmla="*/ T12 w 185"/>
                  <a:gd name="T14" fmla="+- 0 4608 4549"/>
                  <a:gd name="T15" fmla="*/ 4608 h 252"/>
                  <a:gd name="T16" fmla="+- 0 29025 28920"/>
                  <a:gd name="T17" fmla="*/ T16 w 185"/>
                  <a:gd name="T18" fmla="+- 0 4616 4549"/>
                  <a:gd name="T19" fmla="*/ 4616 h 252"/>
                  <a:gd name="T20" fmla="+- 0 28988 28920"/>
                  <a:gd name="T21" fmla="*/ T20 w 185"/>
                  <a:gd name="T22" fmla="+- 0 4651 4549"/>
                  <a:gd name="T23" fmla="*/ 4651 h 252"/>
                  <a:gd name="T24" fmla="+- 0 29059 28920"/>
                  <a:gd name="T25" fmla="*/ T24 w 185"/>
                  <a:gd name="T26" fmla="+- 0 4651 4549"/>
                  <a:gd name="T27" fmla="*/ 4651 h 252"/>
                  <a:gd name="T28" fmla="+- 0 29076 28920"/>
                  <a:gd name="T29" fmla="*/ T28 w 185"/>
                  <a:gd name="T30" fmla="+- 0 4617 4549"/>
                  <a:gd name="T31" fmla="*/ 4617 h 252"/>
                  <a:gd name="T32" fmla="+- 0 29093 28920"/>
                  <a:gd name="T33" fmla="*/ T32 w 185"/>
                  <a:gd name="T34" fmla="+- 0 4573 4549"/>
                  <a:gd name="T35" fmla="*/ 4573 h 252"/>
                  <a:gd name="T36" fmla="+- 0 29094 28920"/>
                  <a:gd name="T37" fmla="*/ T36 w 185"/>
                  <a:gd name="T38" fmla="+- 0 4569 4549"/>
                  <a:gd name="T39" fmla="*/ 4569 h 252"/>
                  <a:gd name="T40" fmla="+- 0 29095 28920"/>
                  <a:gd name="T41" fmla="*/ T40 w 185"/>
                  <a:gd name="T42" fmla="+- 0 4566 4549"/>
                  <a:gd name="T43" fmla="*/ 4566 h 252"/>
                  <a:gd name="T44" fmla="+- 0 29096 28920"/>
                  <a:gd name="T45" fmla="*/ T44 w 185"/>
                  <a:gd name="T46" fmla="+- 0 4563 4549"/>
                  <a:gd name="T47" fmla="*/ 4563 h 252"/>
                  <a:gd name="T48" fmla="+- 0 29096 28920"/>
                  <a:gd name="T49" fmla="*/ T48 w 185"/>
                  <a:gd name="T50" fmla="+- 0 4561 4549"/>
                  <a:gd name="T51" fmla="*/ 4561 h 252"/>
                  <a:gd name="T52" fmla="+- 0 29097 28920"/>
                  <a:gd name="T53" fmla="*/ T52 w 185"/>
                  <a:gd name="T54" fmla="+- 0 4559 4549"/>
                  <a:gd name="T55" fmla="*/ 4559 h 252"/>
                  <a:gd name="T56" fmla="+- 0 29097 28920"/>
                  <a:gd name="T57" fmla="*/ T56 w 185"/>
                  <a:gd name="T58" fmla="+- 0 4556 4549"/>
                  <a:gd name="T59" fmla="*/ 4556 h 252"/>
                  <a:gd name="T60" fmla="+- 0 29096 28920"/>
                  <a:gd name="T61" fmla="*/ T60 w 185"/>
                  <a:gd name="T62" fmla="+- 0 4554 4549"/>
                  <a:gd name="T63" fmla="*/ 4554 h 252"/>
                  <a:gd name="T64" fmla="+- 0 29081 28920"/>
                  <a:gd name="T65" fmla="*/ T64 w 185"/>
                  <a:gd name="T66" fmla="+- 0 4549 4549"/>
                  <a:gd name="T67" fmla="*/ 4549 h 252"/>
                  <a:gd name="T68" fmla="+- 0 29077 28920"/>
                  <a:gd name="T69" fmla="*/ T68 w 185"/>
                  <a:gd name="T70" fmla="+- 0 4549 4549"/>
                  <a:gd name="T71" fmla="*/ 454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7" y="59"/>
                    </a:lnTo>
                    <a:lnTo>
                      <a:pt x="105" y="67"/>
                    </a:lnTo>
                    <a:lnTo>
                      <a:pt x="68" y="102"/>
                    </a:lnTo>
                    <a:lnTo>
                      <a:pt x="139" y="102"/>
                    </a:lnTo>
                    <a:lnTo>
                      <a:pt x="156" y="68"/>
                    </a:lnTo>
                    <a:lnTo>
                      <a:pt x="173" y="24"/>
                    </a:lnTo>
                    <a:lnTo>
                      <a:pt x="174" y="20"/>
                    </a:lnTo>
                    <a:lnTo>
                      <a:pt x="175" y="17"/>
                    </a:lnTo>
                    <a:lnTo>
                      <a:pt x="176" y="14"/>
                    </a:lnTo>
                    <a:lnTo>
                      <a:pt x="176" y="12"/>
                    </a:lnTo>
                    <a:lnTo>
                      <a:pt x="177" y="10"/>
                    </a:lnTo>
                    <a:lnTo>
                      <a:pt x="177" y="7"/>
                    </a:lnTo>
                    <a:lnTo>
                      <a:pt x="176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1" name="Group 1946"/>
            <p:cNvGrpSpPr>
              <a:grpSpLocks/>
            </p:cNvGrpSpPr>
            <p:nvPr/>
          </p:nvGrpSpPr>
          <p:grpSpPr bwMode="auto">
            <a:xfrm>
              <a:off x="29107" y="4549"/>
              <a:ext cx="213" cy="254"/>
              <a:chOff x="29107" y="4549"/>
              <a:chExt cx="213" cy="254"/>
            </a:xfrm>
          </p:grpSpPr>
          <p:sp>
            <p:nvSpPr>
              <p:cNvPr id="7359" name="Freeform 1949"/>
              <p:cNvSpPr>
                <a:spLocks/>
              </p:cNvSpPr>
              <p:nvPr/>
            </p:nvSpPr>
            <p:spPr bwMode="auto">
              <a:xfrm>
                <a:off x="29107" y="4549"/>
                <a:ext cx="213" cy="254"/>
              </a:xfrm>
              <a:custGeom>
                <a:avLst/>
                <a:gdLst>
                  <a:gd name="T0" fmla="+- 0 29142 29107"/>
                  <a:gd name="T1" fmla="*/ T0 w 213"/>
                  <a:gd name="T2" fmla="+- 0 4750 4549"/>
                  <a:gd name="T3" fmla="*/ 4750 h 254"/>
                  <a:gd name="T4" fmla="+- 0 29138 29107"/>
                  <a:gd name="T5" fmla="*/ T4 w 213"/>
                  <a:gd name="T6" fmla="+- 0 4750 4549"/>
                  <a:gd name="T7" fmla="*/ 4750 h 254"/>
                  <a:gd name="T8" fmla="+- 0 29136 29107"/>
                  <a:gd name="T9" fmla="*/ T8 w 213"/>
                  <a:gd name="T10" fmla="+- 0 4752 4549"/>
                  <a:gd name="T11" fmla="*/ 4752 h 254"/>
                  <a:gd name="T12" fmla="+- 0 29134 29107"/>
                  <a:gd name="T13" fmla="*/ T12 w 213"/>
                  <a:gd name="T14" fmla="+- 0 4758 4549"/>
                  <a:gd name="T15" fmla="*/ 4758 h 254"/>
                  <a:gd name="T16" fmla="+- 0 29134 29107"/>
                  <a:gd name="T17" fmla="*/ T16 w 213"/>
                  <a:gd name="T18" fmla="+- 0 4763 4549"/>
                  <a:gd name="T19" fmla="*/ 4763 h 254"/>
                  <a:gd name="T20" fmla="+- 0 29134 29107"/>
                  <a:gd name="T21" fmla="*/ T20 w 213"/>
                  <a:gd name="T22" fmla="+- 0 4776 4549"/>
                  <a:gd name="T23" fmla="*/ 4776 h 254"/>
                  <a:gd name="T24" fmla="+- 0 29167 29107"/>
                  <a:gd name="T25" fmla="*/ T24 w 213"/>
                  <a:gd name="T26" fmla="+- 0 4803 4549"/>
                  <a:gd name="T27" fmla="*/ 4803 h 254"/>
                  <a:gd name="T28" fmla="+- 0 29180 29107"/>
                  <a:gd name="T29" fmla="*/ T28 w 213"/>
                  <a:gd name="T30" fmla="+- 0 4803 4549"/>
                  <a:gd name="T31" fmla="*/ 4803 h 254"/>
                  <a:gd name="T32" fmla="+- 0 29239 29107"/>
                  <a:gd name="T33" fmla="*/ T32 w 213"/>
                  <a:gd name="T34" fmla="+- 0 4759 4549"/>
                  <a:gd name="T35" fmla="*/ 4759 h 254"/>
                  <a:gd name="T36" fmla="+- 0 29162 29107"/>
                  <a:gd name="T37" fmla="*/ T36 w 213"/>
                  <a:gd name="T38" fmla="+- 0 4759 4549"/>
                  <a:gd name="T39" fmla="*/ 4759 h 254"/>
                  <a:gd name="T40" fmla="+- 0 29159 29107"/>
                  <a:gd name="T41" fmla="*/ T40 w 213"/>
                  <a:gd name="T42" fmla="+- 0 4758 4549"/>
                  <a:gd name="T43" fmla="*/ 4758 h 254"/>
                  <a:gd name="T44" fmla="+- 0 29143 29107"/>
                  <a:gd name="T45" fmla="*/ T44 w 213"/>
                  <a:gd name="T46" fmla="+- 0 4751 4549"/>
                  <a:gd name="T47" fmla="*/ 4751 h 254"/>
                  <a:gd name="T48" fmla="+- 0 29142 29107"/>
                  <a:gd name="T49" fmla="*/ T48 w 213"/>
                  <a:gd name="T50" fmla="+- 0 4750 4549"/>
                  <a:gd name="T51" fmla="*/ 4750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213" h="254">
                    <a:moveTo>
                      <a:pt x="35" y="201"/>
                    </a:moveTo>
                    <a:lnTo>
                      <a:pt x="31" y="201"/>
                    </a:lnTo>
                    <a:lnTo>
                      <a:pt x="29" y="203"/>
                    </a:lnTo>
                    <a:lnTo>
                      <a:pt x="27" y="209"/>
                    </a:lnTo>
                    <a:lnTo>
                      <a:pt x="27" y="214"/>
                    </a:lnTo>
                    <a:lnTo>
                      <a:pt x="27" y="227"/>
                    </a:lnTo>
                    <a:lnTo>
                      <a:pt x="60" y="254"/>
                    </a:lnTo>
                    <a:lnTo>
                      <a:pt x="73" y="254"/>
                    </a:lnTo>
                    <a:lnTo>
                      <a:pt x="132" y="210"/>
                    </a:lnTo>
                    <a:lnTo>
                      <a:pt x="55" y="210"/>
                    </a:lnTo>
                    <a:lnTo>
                      <a:pt x="52" y="209"/>
                    </a:lnTo>
                    <a:lnTo>
                      <a:pt x="36" y="202"/>
                    </a:lnTo>
                    <a:lnTo>
                      <a:pt x="35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60" name="Freeform 1948"/>
              <p:cNvSpPr>
                <a:spLocks/>
              </p:cNvSpPr>
              <p:nvPr/>
            </p:nvSpPr>
            <p:spPr bwMode="auto">
              <a:xfrm>
                <a:off x="29107" y="4549"/>
                <a:ext cx="213" cy="254"/>
              </a:xfrm>
              <a:custGeom>
                <a:avLst/>
                <a:gdLst>
                  <a:gd name="T0" fmla="+- 0 29138 29107"/>
                  <a:gd name="T1" fmla="*/ T0 w 213"/>
                  <a:gd name="T2" fmla="+- 0 4549 4549"/>
                  <a:gd name="T3" fmla="*/ 4549 h 254"/>
                  <a:gd name="T4" fmla="+- 0 29125 29107"/>
                  <a:gd name="T5" fmla="*/ T4 w 213"/>
                  <a:gd name="T6" fmla="+- 0 4549 4549"/>
                  <a:gd name="T7" fmla="*/ 4549 h 254"/>
                  <a:gd name="T8" fmla="+- 0 29121 29107"/>
                  <a:gd name="T9" fmla="*/ T8 w 213"/>
                  <a:gd name="T10" fmla="+- 0 4550 4549"/>
                  <a:gd name="T11" fmla="*/ 4550 h 254"/>
                  <a:gd name="T12" fmla="+- 0 29113 29107"/>
                  <a:gd name="T13" fmla="*/ T12 w 213"/>
                  <a:gd name="T14" fmla="+- 0 4550 4549"/>
                  <a:gd name="T15" fmla="*/ 4550 h 254"/>
                  <a:gd name="T16" fmla="+- 0 29111 29107"/>
                  <a:gd name="T17" fmla="*/ T16 w 213"/>
                  <a:gd name="T18" fmla="+- 0 4551 4549"/>
                  <a:gd name="T19" fmla="*/ 4551 h 254"/>
                  <a:gd name="T20" fmla="+- 0 29108 29107"/>
                  <a:gd name="T21" fmla="*/ T20 w 213"/>
                  <a:gd name="T22" fmla="+- 0 4554 4549"/>
                  <a:gd name="T23" fmla="*/ 4554 h 254"/>
                  <a:gd name="T24" fmla="+- 0 29107 29107"/>
                  <a:gd name="T25" fmla="*/ T24 w 213"/>
                  <a:gd name="T26" fmla="+- 0 4556 4549"/>
                  <a:gd name="T27" fmla="*/ 4556 h 254"/>
                  <a:gd name="T28" fmla="+- 0 29108 29107"/>
                  <a:gd name="T29" fmla="*/ T28 w 213"/>
                  <a:gd name="T30" fmla="+- 0 4561 4549"/>
                  <a:gd name="T31" fmla="*/ 4561 h 254"/>
                  <a:gd name="T32" fmla="+- 0 29109 29107"/>
                  <a:gd name="T33" fmla="*/ T32 w 213"/>
                  <a:gd name="T34" fmla="+- 0 4564 4549"/>
                  <a:gd name="T35" fmla="*/ 4564 h 254"/>
                  <a:gd name="T36" fmla="+- 0 29110 29107"/>
                  <a:gd name="T37" fmla="*/ T36 w 213"/>
                  <a:gd name="T38" fmla="+- 0 4568 4549"/>
                  <a:gd name="T39" fmla="*/ 4568 h 254"/>
                  <a:gd name="T40" fmla="+- 0 29192 29107"/>
                  <a:gd name="T41" fmla="*/ T40 w 213"/>
                  <a:gd name="T42" fmla="+- 0 4735 4549"/>
                  <a:gd name="T43" fmla="*/ 4735 h 254"/>
                  <a:gd name="T44" fmla="+- 0 29190 29107"/>
                  <a:gd name="T45" fmla="*/ T44 w 213"/>
                  <a:gd name="T46" fmla="+- 0 4740 4549"/>
                  <a:gd name="T47" fmla="*/ 4740 h 254"/>
                  <a:gd name="T48" fmla="+- 0 29168 29107"/>
                  <a:gd name="T49" fmla="*/ T48 w 213"/>
                  <a:gd name="T50" fmla="+- 0 4759 4549"/>
                  <a:gd name="T51" fmla="*/ 4759 h 254"/>
                  <a:gd name="T52" fmla="+- 0 29239 29107"/>
                  <a:gd name="T53" fmla="*/ T52 w 213"/>
                  <a:gd name="T54" fmla="+- 0 4759 4549"/>
                  <a:gd name="T55" fmla="*/ 4759 h 254"/>
                  <a:gd name="T56" fmla="+- 0 29240 29107"/>
                  <a:gd name="T57" fmla="*/ T56 w 213"/>
                  <a:gd name="T58" fmla="+- 0 4757 4549"/>
                  <a:gd name="T59" fmla="*/ 4757 h 254"/>
                  <a:gd name="T60" fmla="+- 0 29245 29107"/>
                  <a:gd name="T61" fmla="*/ T60 w 213"/>
                  <a:gd name="T62" fmla="+- 0 4745 4549"/>
                  <a:gd name="T63" fmla="*/ 4745 h 254"/>
                  <a:gd name="T64" fmla="+- 0 29251 29107"/>
                  <a:gd name="T65" fmla="*/ T64 w 213"/>
                  <a:gd name="T66" fmla="+- 0 4731 4549"/>
                  <a:gd name="T67" fmla="*/ 4731 h 254"/>
                  <a:gd name="T68" fmla="+- 0 29269 29107"/>
                  <a:gd name="T69" fmla="*/ T68 w 213"/>
                  <a:gd name="T70" fmla="+- 0 4685 4549"/>
                  <a:gd name="T71" fmla="*/ 4685 h 254"/>
                  <a:gd name="T72" fmla="+- 0 29219 29107"/>
                  <a:gd name="T73" fmla="*/ T72 w 213"/>
                  <a:gd name="T74" fmla="+- 0 4685 4549"/>
                  <a:gd name="T75" fmla="*/ 4685 h 254"/>
                  <a:gd name="T76" fmla="+- 0 29216 29107"/>
                  <a:gd name="T77" fmla="*/ T76 w 213"/>
                  <a:gd name="T78" fmla="+- 0 4677 4549"/>
                  <a:gd name="T79" fmla="*/ 4677 h 254"/>
                  <a:gd name="T80" fmla="+- 0 29213 29107"/>
                  <a:gd name="T81" fmla="*/ T80 w 213"/>
                  <a:gd name="T82" fmla="+- 0 4669 4549"/>
                  <a:gd name="T83" fmla="*/ 4669 h 254"/>
                  <a:gd name="T84" fmla="+- 0 29206 29107"/>
                  <a:gd name="T85" fmla="*/ T84 w 213"/>
                  <a:gd name="T86" fmla="+- 0 4653 4549"/>
                  <a:gd name="T87" fmla="*/ 4653 h 254"/>
                  <a:gd name="T88" fmla="+- 0 29202 29107"/>
                  <a:gd name="T89" fmla="*/ T88 w 213"/>
                  <a:gd name="T90" fmla="+- 0 4645 4549"/>
                  <a:gd name="T91" fmla="*/ 4645 h 254"/>
                  <a:gd name="T92" fmla="+- 0 29198 29107"/>
                  <a:gd name="T93" fmla="*/ T92 w 213"/>
                  <a:gd name="T94" fmla="+- 0 4637 4549"/>
                  <a:gd name="T95" fmla="*/ 4637 h 254"/>
                  <a:gd name="T96" fmla="+- 0 29163 29107"/>
                  <a:gd name="T97" fmla="*/ T96 w 213"/>
                  <a:gd name="T98" fmla="+- 0 4561 4549"/>
                  <a:gd name="T99" fmla="*/ 4561 h 254"/>
                  <a:gd name="T100" fmla="+- 0 29142 29107"/>
                  <a:gd name="T101" fmla="*/ T100 w 213"/>
                  <a:gd name="T102" fmla="+- 0 4549 4549"/>
                  <a:gd name="T103" fmla="*/ 4549 h 254"/>
                  <a:gd name="T104" fmla="+- 0 29138 29107"/>
                  <a:gd name="T105" fmla="*/ T104 w 213"/>
                  <a:gd name="T106" fmla="+- 0 4549 4549"/>
                  <a:gd name="T107" fmla="*/ 454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1" y="0"/>
                    </a:moveTo>
                    <a:lnTo>
                      <a:pt x="18" y="0"/>
                    </a:lnTo>
                    <a:lnTo>
                      <a:pt x="14" y="1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2" y="15"/>
                    </a:lnTo>
                    <a:lnTo>
                      <a:pt x="3" y="19"/>
                    </a:lnTo>
                    <a:lnTo>
                      <a:pt x="85" y="186"/>
                    </a:lnTo>
                    <a:lnTo>
                      <a:pt x="83" y="191"/>
                    </a:lnTo>
                    <a:lnTo>
                      <a:pt x="61" y="210"/>
                    </a:lnTo>
                    <a:lnTo>
                      <a:pt x="132" y="210"/>
                    </a:lnTo>
                    <a:lnTo>
                      <a:pt x="133" y="208"/>
                    </a:lnTo>
                    <a:lnTo>
                      <a:pt x="138" y="196"/>
                    </a:lnTo>
                    <a:lnTo>
                      <a:pt x="144" y="182"/>
                    </a:lnTo>
                    <a:lnTo>
                      <a:pt x="162" y="136"/>
                    </a:lnTo>
                    <a:lnTo>
                      <a:pt x="112" y="136"/>
                    </a:lnTo>
                    <a:lnTo>
                      <a:pt x="109" y="128"/>
                    </a:lnTo>
                    <a:lnTo>
                      <a:pt x="106" y="120"/>
                    </a:lnTo>
                    <a:lnTo>
                      <a:pt x="99" y="104"/>
                    </a:lnTo>
                    <a:lnTo>
                      <a:pt x="95" y="96"/>
                    </a:lnTo>
                    <a:lnTo>
                      <a:pt x="91" y="88"/>
                    </a:lnTo>
                    <a:lnTo>
                      <a:pt x="56" y="12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61" name="Freeform 1947"/>
              <p:cNvSpPr>
                <a:spLocks/>
              </p:cNvSpPr>
              <p:nvPr/>
            </p:nvSpPr>
            <p:spPr bwMode="auto">
              <a:xfrm>
                <a:off x="29107" y="4549"/>
                <a:ext cx="213" cy="254"/>
              </a:xfrm>
              <a:custGeom>
                <a:avLst/>
                <a:gdLst>
                  <a:gd name="T0" fmla="+- 0 29302 29107"/>
                  <a:gd name="T1" fmla="*/ T0 w 213"/>
                  <a:gd name="T2" fmla="+- 0 4549 4549"/>
                  <a:gd name="T3" fmla="*/ 4549 h 254"/>
                  <a:gd name="T4" fmla="+- 0 29290 29107"/>
                  <a:gd name="T5" fmla="*/ T4 w 213"/>
                  <a:gd name="T6" fmla="+- 0 4549 4549"/>
                  <a:gd name="T7" fmla="*/ 4549 h 254"/>
                  <a:gd name="T8" fmla="+- 0 29285 29107"/>
                  <a:gd name="T9" fmla="*/ T8 w 213"/>
                  <a:gd name="T10" fmla="+- 0 4549 4549"/>
                  <a:gd name="T11" fmla="*/ 4549 h 254"/>
                  <a:gd name="T12" fmla="+- 0 29266 29107"/>
                  <a:gd name="T13" fmla="*/ T12 w 213"/>
                  <a:gd name="T14" fmla="+- 0 4558 4549"/>
                  <a:gd name="T15" fmla="*/ 4558 h 254"/>
                  <a:gd name="T16" fmla="+- 0 29238 29107"/>
                  <a:gd name="T17" fmla="*/ T16 w 213"/>
                  <a:gd name="T18" fmla="+- 0 4634 4549"/>
                  <a:gd name="T19" fmla="*/ 4634 h 254"/>
                  <a:gd name="T20" fmla="+- 0 29220 29107"/>
                  <a:gd name="T21" fmla="*/ T20 w 213"/>
                  <a:gd name="T22" fmla="+- 0 4685 4549"/>
                  <a:gd name="T23" fmla="*/ 4685 h 254"/>
                  <a:gd name="T24" fmla="+- 0 29269 29107"/>
                  <a:gd name="T25" fmla="*/ T24 w 213"/>
                  <a:gd name="T26" fmla="+- 0 4685 4549"/>
                  <a:gd name="T27" fmla="*/ 4685 h 254"/>
                  <a:gd name="T28" fmla="+- 0 29318 29107"/>
                  <a:gd name="T29" fmla="*/ T28 w 213"/>
                  <a:gd name="T30" fmla="+- 0 4564 4549"/>
                  <a:gd name="T31" fmla="*/ 4564 h 254"/>
                  <a:gd name="T32" fmla="+- 0 29320 29107"/>
                  <a:gd name="T33" fmla="*/ T32 w 213"/>
                  <a:gd name="T34" fmla="+- 0 4555 4549"/>
                  <a:gd name="T35" fmla="*/ 4555 h 254"/>
                  <a:gd name="T36" fmla="+- 0 29319 29107"/>
                  <a:gd name="T37" fmla="*/ T36 w 213"/>
                  <a:gd name="T38" fmla="+- 0 4553 4549"/>
                  <a:gd name="T39" fmla="*/ 4553 h 254"/>
                  <a:gd name="T40" fmla="+- 0 29316 29107"/>
                  <a:gd name="T41" fmla="*/ T40 w 213"/>
                  <a:gd name="T42" fmla="+- 0 4551 4549"/>
                  <a:gd name="T43" fmla="*/ 4551 h 254"/>
                  <a:gd name="T44" fmla="+- 0 29313 29107"/>
                  <a:gd name="T45" fmla="*/ T44 w 213"/>
                  <a:gd name="T46" fmla="+- 0 4550 4549"/>
                  <a:gd name="T47" fmla="*/ 4550 h 254"/>
                  <a:gd name="T48" fmla="+- 0 29307 29107"/>
                  <a:gd name="T49" fmla="*/ T48 w 213"/>
                  <a:gd name="T50" fmla="+- 0 4550 4549"/>
                  <a:gd name="T51" fmla="*/ 4550 h 254"/>
                  <a:gd name="T52" fmla="+- 0 29302 29107"/>
                  <a:gd name="T53" fmla="*/ T52 w 213"/>
                  <a:gd name="T54" fmla="+- 0 4549 4549"/>
                  <a:gd name="T55" fmla="*/ 4549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8" y="0"/>
                    </a:lnTo>
                    <a:lnTo>
                      <a:pt x="159" y="9"/>
                    </a:lnTo>
                    <a:lnTo>
                      <a:pt x="131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1" y="15"/>
                    </a:lnTo>
                    <a:lnTo>
                      <a:pt x="213" y="6"/>
                    </a:lnTo>
                    <a:lnTo>
                      <a:pt x="212" y="4"/>
                    </a:lnTo>
                    <a:lnTo>
                      <a:pt x="209" y="2"/>
                    </a:lnTo>
                    <a:lnTo>
                      <a:pt x="206" y="1"/>
                    </a:lnTo>
                    <a:lnTo>
                      <a:pt x="200" y="1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2" name="Group 1943"/>
            <p:cNvGrpSpPr>
              <a:grpSpLocks/>
            </p:cNvGrpSpPr>
            <p:nvPr/>
          </p:nvGrpSpPr>
          <p:grpSpPr bwMode="auto">
            <a:xfrm>
              <a:off x="29338" y="4550"/>
              <a:ext cx="171" cy="250"/>
              <a:chOff x="29338" y="4550"/>
              <a:chExt cx="171" cy="250"/>
            </a:xfrm>
          </p:grpSpPr>
          <p:sp>
            <p:nvSpPr>
              <p:cNvPr id="7357" name="Freeform 1945"/>
              <p:cNvSpPr>
                <a:spLocks/>
              </p:cNvSpPr>
              <p:nvPr/>
            </p:nvSpPr>
            <p:spPr bwMode="auto">
              <a:xfrm>
                <a:off x="29338" y="4550"/>
                <a:ext cx="171" cy="250"/>
              </a:xfrm>
              <a:custGeom>
                <a:avLst/>
                <a:gdLst>
                  <a:gd name="T0" fmla="+- 0 29420 29338"/>
                  <a:gd name="T1" fmla="*/ T0 w 171"/>
                  <a:gd name="T2" fmla="+- 0 4550 4550"/>
                  <a:gd name="T3" fmla="*/ 4550 h 250"/>
                  <a:gd name="T4" fmla="+- 0 29350 29338"/>
                  <a:gd name="T5" fmla="*/ T4 w 171"/>
                  <a:gd name="T6" fmla="+- 0 4550 4550"/>
                  <a:gd name="T7" fmla="*/ 4550 h 250"/>
                  <a:gd name="T8" fmla="+- 0 29346 29338"/>
                  <a:gd name="T9" fmla="*/ T8 w 171"/>
                  <a:gd name="T10" fmla="+- 0 4552 4550"/>
                  <a:gd name="T11" fmla="*/ 4552 h 250"/>
                  <a:gd name="T12" fmla="+- 0 29340 29338"/>
                  <a:gd name="T13" fmla="*/ T12 w 171"/>
                  <a:gd name="T14" fmla="+- 0 4558 4550"/>
                  <a:gd name="T15" fmla="*/ 4558 h 250"/>
                  <a:gd name="T16" fmla="+- 0 29338 29338"/>
                  <a:gd name="T17" fmla="*/ T16 w 171"/>
                  <a:gd name="T18" fmla="+- 0 4563 4550"/>
                  <a:gd name="T19" fmla="*/ 4563 h 250"/>
                  <a:gd name="T20" fmla="+- 0 29338 29338"/>
                  <a:gd name="T21" fmla="*/ T20 w 171"/>
                  <a:gd name="T22" fmla="+- 0 4794 4550"/>
                  <a:gd name="T23" fmla="*/ 4794 h 250"/>
                  <a:gd name="T24" fmla="+- 0 29359 29338"/>
                  <a:gd name="T25" fmla="*/ T24 w 171"/>
                  <a:gd name="T26" fmla="+- 0 4801 4550"/>
                  <a:gd name="T27" fmla="*/ 4801 h 250"/>
                  <a:gd name="T28" fmla="+- 0 29369 29338"/>
                  <a:gd name="T29" fmla="*/ T28 w 171"/>
                  <a:gd name="T30" fmla="+- 0 4801 4550"/>
                  <a:gd name="T31" fmla="*/ 4801 h 250"/>
                  <a:gd name="T32" fmla="+- 0 29389 29338"/>
                  <a:gd name="T33" fmla="*/ T32 w 171"/>
                  <a:gd name="T34" fmla="+- 0 4713 4550"/>
                  <a:gd name="T35" fmla="*/ 4713 h 250"/>
                  <a:gd name="T36" fmla="+- 0 29414 29338"/>
                  <a:gd name="T37" fmla="*/ T36 w 171"/>
                  <a:gd name="T38" fmla="+- 0 4713 4550"/>
                  <a:gd name="T39" fmla="*/ 4713 h 250"/>
                  <a:gd name="T40" fmla="+- 0 29475 29338"/>
                  <a:gd name="T41" fmla="*/ T40 w 171"/>
                  <a:gd name="T42" fmla="+- 0 4698 4550"/>
                  <a:gd name="T43" fmla="*/ 4698 h 250"/>
                  <a:gd name="T44" fmla="+- 0 29498 29338"/>
                  <a:gd name="T45" fmla="*/ T44 w 171"/>
                  <a:gd name="T46" fmla="+- 0 4674 4550"/>
                  <a:gd name="T47" fmla="*/ 4674 h 250"/>
                  <a:gd name="T48" fmla="+- 0 29389 29338"/>
                  <a:gd name="T49" fmla="*/ T48 w 171"/>
                  <a:gd name="T50" fmla="+- 0 4674 4550"/>
                  <a:gd name="T51" fmla="*/ 4674 h 250"/>
                  <a:gd name="T52" fmla="+- 0 29389 29338"/>
                  <a:gd name="T53" fmla="*/ T52 w 171"/>
                  <a:gd name="T54" fmla="+- 0 4590 4550"/>
                  <a:gd name="T55" fmla="*/ 4590 h 250"/>
                  <a:gd name="T56" fmla="+- 0 29501 29338"/>
                  <a:gd name="T57" fmla="*/ T56 w 171"/>
                  <a:gd name="T58" fmla="+- 0 4590 4550"/>
                  <a:gd name="T59" fmla="*/ 4590 h 250"/>
                  <a:gd name="T60" fmla="+- 0 29498 29338"/>
                  <a:gd name="T61" fmla="*/ T60 w 171"/>
                  <a:gd name="T62" fmla="+- 0 4583 4550"/>
                  <a:gd name="T63" fmla="*/ 4583 h 250"/>
                  <a:gd name="T64" fmla="+- 0 29443 29338"/>
                  <a:gd name="T65" fmla="*/ T64 w 171"/>
                  <a:gd name="T66" fmla="+- 0 4553 4550"/>
                  <a:gd name="T67" fmla="*/ 4553 h 250"/>
                  <a:gd name="T68" fmla="+- 0 29426 29338"/>
                  <a:gd name="T69" fmla="*/ T68 w 171"/>
                  <a:gd name="T70" fmla="+- 0 4551 4550"/>
                  <a:gd name="T71" fmla="*/ 4551 h 250"/>
                  <a:gd name="T72" fmla="+- 0 29420 29338"/>
                  <a:gd name="T73" fmla="*/ T72 w 171"/>
                  <a:gd name="T74" fmla="+- 0 4550 4550"/>
                  <a:gd name="T75" fmla="*/ 4550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3"/>
                    </a:lnTo>
                    <a:lnTo>
                      <a:pt x="0" y="244"/>
                    </a:lnTo>
                    <a:lnTo>
                      <a:pt x="21" y="251"/>
                    </a:lnTo>
                    <a:lnTo>
                      <a:pt x="31" y="251"/>
                    </a:lnTo>
                    <a:lnTo>
                      <a:pt x="51" y="163"/>
                    </a:lnTo>
                    <a:lnTo>
                      <a:pt x="76" y="163"/>
                    </a:lnTo>
                    <a:lnTo>
                      <a:pt x="137" y="148"/>
                    </a:lnTo>
                    <a:lnTo>
                      <a:pt x="160" y="124"/>
                    </a:lnTo>
                    <a:lnTo>
                      <a:pt x="51" y="124"/>
                    </a:lnTo>
                    <a:lnTo>
                      <a:pt x="51" y="40"/>
                    </a:lnTo>
                    <a:lnTo>
                      <a:pt x="163" y="40"/>
                    </a:lnTo>
                    <a:lnTo>
                      <a:pt x="160" y="33"/>
                    </a:lnTo>
                    <a:lnTo>
                      <a:pt x="105" y="3"/>
                    </a:lnTo>
                    <a:lnTo>
                      <a:pt x="88" y="1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58" name="Freeform 1944"/>
              <p:cNvSpPr>
                <a:spLocks/>
              </p:cNvSpPr>
              <p:nvPr/>
            </p:nvSpPr>
            <p:spPr bwMode="auto">
              <a:xfrm>
                <a:off x="29338" y="4550"/>
                <a:ext cx="171" cy="250"/>
              </a:xfrm>
              <a:custGeom>
                <a:avLst/>
                <a:gdLst>
                  <a:gd name="T0" fmla="+- 0 29501 29338"/>
                  <a:gd name="T1" fmla="*/ T0 w 171"/>
                  <a:gd name="T2" fmla="+- 0 4590 4550"/>
                  <a:gd name="T3" fmla="*/ 4590 h 250"/>
                  <a:gd name="T4" fmla="+- 0 29416 29338"/>
                  <a:gd name="T5" fmla="*/ T4 w 171"/>
                  <a:gd name="T6" fmla="+- 0 4590 4550"/>
                  <a:gd name="T7" fmla="*/ 4590 h 250"/>
                  <a:gd name="T8" fmla="+- 0 29421 29338"/>
                  <a:gd name="T9" fmla="*/ T8 w 171"/>
                  <a:gd name="T10" fmla="+- 0 4590 4550"/>
                  <a:gd name="T11" fmla="*/ 4590 h 250"/>
                  <a:gd name="T12" fmla="+- 0 29431 29338"/>
                  <a:gd name="T13" fmla="*/ T12 w 171"/>
                  <a:gd name="T14" fmla="+- 0 4591 4550"/>
                  <a:gd name="T15" fmla="*/ 4591 h 250"/>
                  <a:gd name="T16" fmla="+- 0 29456 29338"/>
                  <a:gd name="T17" fmla="*/ T16 w 171"/>
                  <a:gd name="T18" fmla="+- 0 4621 4550"/>
                  <a:gd name="T19" fmla="*/ 4621 h 250"/>
                  <a:gd name="T20" fmla="+- 0 29456 29338"/>
                  <a:gd name="T21" fmla="*/ T20 w 171"/>
                  <a:gd name="T22" fmla="+- 0 4636 4550"/>
                  <a:gd name="T23" fmla="*/ 4636 h 250"/>
                  <a:gd name="T24" fmla="+- 0 29455 29338"/>
                  <a:gd name="T25" fmla="*/ T24 w 171"/>
                  <a:gd name="T26" fmla="+- 0 4642 4550"/>
                  <a:gd name="T27" fmla="*/ 4642 h 250"/>
                  <a:gd name="T28" fmla="+- 0 29453 29338"/>
                  <a:gd name="T29" fmla="*/ T28 w 171"/>
                  <a:gd name="T30" fmla="+- 0 4648 4550"/>
                  <a:gd name="T31" fmla="*/ 4648 h 250"/>
                  <a:gd name="T32" fmla="+- 0 29452 29338"/>
                  <a:gd name="T33" fmla="*/ T32 w 171"/>
                  <a:gd name="T34" fmla="+- 0 4653 4550"/>
                  <a:gd name="T35" fmla="*/ 4653 h 250"/>
                  <a:gd name="T36" fmla="+- 0 29420 29338"/>
                  <a:gd name="T37" fmla="*/ T36 w 171"/>
                  <a:gd name="T38" fmla="+- 0 4674 4550"/>
                  <a:gd name="T39" fmla="*/ 4674 h 250"/>
                  <a:gd name="T40" fmla="+- 0 29498 29338"/>
                  <a:gd name="T41" fmla="*/ T40 w 171"/>
                  <a:gd name="T42" fmla="+- 0 4674 4550"/>
                  <a:gd name="T43" fmla="*/ 4674 h 250"/>
                  <a:gd name="T44" fmla="+- 0 29507 29338"/>
                  <a:gd name="T45" fmla="*/ T44 w 171"/>
                  <a:gd name="T46" fmla="+- 0 4653 4550"/>
                  <a:gd name="T47" fmla="*/ 4653 h 250"/>
                  <a:gd name="T48" fmla="+- 0 29509 29338"/>
                  <a:gd name="T49" fmla="*/ T48 w 171"/>
                  <a:gd name="T50" fmla="+- 0 4640 4550"/>
                  <a:gd name="T51" fmla="*/ 4640 h 250"/>
                  <a:gd name="T52" fmla="+- 0 29509 29338"/>
                  <a:gd name="T53" fmla="*/ T52 w 171"/>
                  <a:gd name="T54" fmla="+- 0 4616 4550"/>
                  <a:gd name="T55" fmla="*/ 4616 h 250"/>
                  <a:gd name="T56" fmla="+- 0 29508 29338"/>
                  <a:gd name="T57" fmla="*/ T56 w 171"/>
                  <a:gd name="T58" fmla="+- 0 4607 4550"/>
                  <a:gd name="T59" fmla="*/ 4607 h 250"/>
                  <a:gd name="T60" fmla="+- 0 29505 29338"/>
                  <a:gd name="T61" fmla="*/ T60 w 171"/>
                  <a:gd name="T62" fmla="+- 0 4599 4550"/>
                  <a:gd name="T63" fmla="*/ 4599 h 250"/>
                  <a:gd name="T64" fmla="+- 0 29502 29338"/>
                  <a:gd name="T65" fmla="*/ T64 w 171"/>
                  <a:gd name="T66" fmla="+- 0 4591 4550"/>
                  <a:gd name="T67" fmla="*/ 4591 h 250"/>
                  <a:gd name="T68" fmla="+- 0 29501 29338"/>
                  <a:gd name="T69" fmla="*/ T68 w 171"/>
                  <a:gd name="T70" fmla="+- 0 4590 4550"/>
                  <a:gd name="T71" fmla="*/ 4590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40"/>
                    </a:moveTo>
                    <a:lnTo>
                      <a:pt x="78" y="40"/>
                    </a:lnTo>
                    <a:lnTo>
                      <a:pt x="83" y="40"/>
                    </a:lnTo>
                    <a:lnTo>
                      <a:pt x="93" y="41"/>
                    </a:lnTo>
                    <a:lnTo>
                      <a:pt x="118" y="71"/>
                    </a:lnTo>
                    <a:lnTo>
                      <a:pt x="118" y="86"/>
                    </a:lnTo>
                    <a:lnTo>
                      <a:pt x="117" y="92"/>
                    </a:lnTo>
                    <a:lnTo>
                      <a:pt x="115" y="98"/>
                    </a:lnTo>
                    <a:lnTo>
                      <a:pt x="114" y="103"/>
                    </a:lnTo>
                    <a:lnTo>
                      <a:pt x="82" y="124"/>
                    </a:lnTo>
                    <a:lnTo>
                      <a:pt x="160" y="124"/>
                    </a:lnTo>
                    <a:lnTo>
                      <a:pt x="169" y="103"/>
                    </a:lnTo>
                    <a:lnTo>
                      <a:pt x="171" y="90"/>
                    </a:lnTo>
                    <a:lnTo>
                      <a:pt x="171" y="66"/>
                    </a:lnTo>
                    <a:lnTo>
                      <a:pt x="170" y="57"/>
                    </a:lnTo>
                    <a:lnTo>
                      <a:pt x="167" y="49"/>
                    </a:lnTo>
                    <a:lnTo>
                      <a:pt x="164" y="41"/>
                    </a:lnTo>
                    <a:lnTo>
                      <a:pt x="163" y="4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3" name="Group 1939"/>
            <p:cNvGrpSpPr>
              <a:grpSpLocks/>
            </p:cNvGrpSpPr>
            <p:nvPr/>
          </p:nvGrpSpPr>
          <p:grpSpPr bwMode="auto">
            <a:xfrm>
              <a:off x="29494" y="4549"/>
              <a:ext cx="230" cy="252"/>
              <a:chOff x="29494" y="4549"/>
              <a:chExt cx="230" cy="252"/>
            </a:xfrm>
          </p:grpSpPr>
          <p:sp>
            <p:nvSpPr>
              <p:cNvPr id="7354" name="Freeform 1942"/>
              <p:cNvSpPr>
                <a:spLocks/>
              </p:cNvSpPr>
              <p:nvPr/>
            </p:nvSpPr>
            <p:spPr bwMode="auto">
              <a:xfrm>
                <a:off x="29494" y="4549"/>
                <a:ext cx="230" cy="252"/>
              </a:xfrm>
              <a:custGeom>
                <a:avLst/>
                <a:gdLst>
                  <a:gd name="T0" fmla="+- 0 29615 29494"/>
                  <a:gd name="T1" fmla="*/ T0 w 230"/>
                  <a:gd name="T2" fmla="+- 0 4549 4549"/>
                  <a:gd name="T3" fmla="*/ 4549 h 252"/>
                  <a:gd name="T4" fmla="+- 0 29600 29494"/>
                  <a:gd name="T5" fmla="*/ T4 w 230"/>
                  <a:gd name="T6" fmla="+- 0 4549 4549"/>
                  <a:gd name="T7" fmla="*/ 4549 h 252"/>
                  <a:gd name="T8" fmla="+- 0 29595 29494"/>
                  <a:gd name="T9" fmla="*/ T8 w 230"/>
                  <a:gd name="T10" fmla="+- 0 4549 4549"/>
                  <a:gd name="T11" fmla="*/ 4549 h 252"/>
                  <a:gd name="T12" fmla="+- 0 29497 29494"/>
                  <a:gd name="T13" fmla="*/ T12 w 230"/>
                  <a:gd name="T14" fmla="+- 0 4780 4549"/>
                  <a:gd name="T15" fmla="*/ 4780 h 252"/>
                  <a:gd name="T16" fmla="+- 0 29494 29494"/>
                  <a:gd name="T17" fmla="*/ T16 w 230"/>
                  <a:gd name="T18" fmla="+- 0 4794 4549"/>
                  <a:gd name="T19" fmla="*/ 4794 h 252"/>
                  <a:gd name="T20" fmla="+- 0 29495 29494"/>
                  <a:gd name="T21" fmla="*/ T20 w 230"/>
                  <a:gd name="T22" fmla="+- 0 4796 4549"/>
                  <a:gd name="T23" fmla="*/ 4796 h 252"/>
                  <a:gd name="T24" fmla="+- 0 29497 29494"/>
                  <a:gd name="T25" fmla="*/ T24 w 230"/>
                  <a:gd name="T26" fmla="+- 0 4799 4549"/>
                  <a:gd name="T27" fmla="*/ 4799 h 252"/>
                  <a:gd name="T28" fmla="+- 0 29499 29494"/>
                  <a:gd name="T29" fmla="*/ T28 w 230"/>
                  <a:gd name="T30" fmla="+- 0 4800 4549"/>
                  <a:gd name="T31" fmla="*/ 4800 h 252"/>
                  <a:gd name="T32" fmla="+- 0 29506 29494"/>
                  <a:gd name="T33" fmla="*/ T32 w 230"/>
                  <a:gd name="T34" fmla="+- 0 4801 4549"/>
                  <a:gd name="T35" fmla="*/ 4801 h 252"/>
                  <a:gd name="T36" fmla="+- 0 29511 29494"/>
                  <a:gd name="T37" fmla="*/ T36 w 230"/>
                  <a:gd name="T38" fmla="+- 0 4801 4549"/>
                  <a:gd name="T39" fmla="*/ 4801 h 252"/>
                  <a:gd name="T40" fmla="+- 0 29522 29494"/>
                  <a:gd name="T41" fmla="*/ T40 w 230"/>
                  <a:gd name="T42" fmla="+- 0 4801 4549"/>
                  <a:gd name="T43" fmla="*/ 4801 h 252"/>
                  <a:gd name="T44" fmla="+- 0 29544 29494"/>
                  <a:gd name="T45" fmla="*/ T44 w 230"/>
                  <a:gd name="T46" fmla="+- 0 4792 4549"/>
                  <a:gd name="T47" fmla="*/ 4792 h 252"/>
                  <a:gd name="T48" fmla="+- 0 29560 29494"/>
                  <a:gd name="T49" fmla="*/ T48 w 230"/>
                  <a:gd name="T50" fmla="+- 0 4743 4549"/>
                  <a:gd name="T51" fmla="*/ 4743 h 252"/>
                  <a:gd name="T52" fmla="+- 0 29708 29494"/>
                  <a:gd name="T53" fmla="*/ T52 w 230"/>
                  <a:gd name="T54" fmla="+- 0 4743 4549"/>
                  <a:gd name="T55" fmla="*/ 4743 h 252"/>
                  <a:gd name="T56" fmla="+- 0 29694 29494"/>
                  <a:gd name="T57" fmla="*/ T56 w 230"/>
                  <a:gd name="T58" fmla="+- 0 4704 4549"/>
                  <a:gd name="T59" fmla="*/ 4704 h 252"/>
                  <a:gd name="T60" fmla="+- 0 29571 29494"/>
                  <a:gd name="T61" fmla="*/ T60 w 230"/>
                  <a:gd name="T62" fmla="+- 0 4704 4549"/>
                  <a:gd name="T63" fmla="*/ 4704 h 252"/>
                  <a:gd name="T64" fmla="+- 0 29606 29494"/>
                  <a:gd name="T65" fmla="*/ T64 w 230"/>
                  <a:gd name="T66" fmla="+- 0 4598 4549"/>
                  <a:gd name="T67" fmla="*/ 4598 h 252"/>
                  <a:gd name="T68" fmla="+- 0 29657 29494"/>
                  <a:gd name="T69" fmla="*/ T68 w 230"/>
                  <a:gd name="T70" fmla="+- 0 4598 4549"/>
                  <a:gd name="T71" fmla="*/ 4598 h 252"/>
                  <a:gd name="T72" fmla="+- 0 29644 29494"/>
                  <a:gd name="T73" fmla="*/ T72 w 230"/>
                  <a:gd name="T74" fmla="+- 0 4560 4549"/>
                  <a:gd name="T75" fmla="*/ 4560 h 252"/>
                  <a:gd name="T76" fmla="+- 0 29643 29494"/>
                  <a:gd name="T77" fmla="*/ T76 w 230"/>
                  <a:gd name="T78" fmla="+- 0 4557 4549"/>
                  <a:gd name="T79" fmla="*/ 4557 h 252"/>
                  <a:gd name="T80" fmla="+- 0 29621 29494"/>
                  <a:gd name="T81" fmla="*/ T80 w 230"/>
                  <a:gd name="T82" fmla="+- 0 4549 4549"/>
                  <a:gd name="T83" fmla="*/ 4549 h 252"/>
                  <a:gd name="T84" fmla="+- 0 29615 29494"/>
                  <a:gd name="T85" fmla="*/ T84 w 230"/>
                  <a:gd name="T86" fmla="+- 0 4549 4549"/>
                  <a:gd name="T87" fmla="*/ 454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1" y="0"/>
                    </a:moveTo>
                    <a:lnTo>
                      <a:pt x="106" y="0"/>
                    </a:lnTo>
                    <a:lnTo>
                      <a:pt x="101" y="0"/>
                    </a:lnTo>
                    <a:lnTo>
                      <a:pt x="3" y="231"/>
                    </a:lnTo>
                    <a:lnTo>
                      <a:pt x="0" y="245"/>
                    </a:lnTo>
                    <a:lnTo>
                      <a:pt x="1" y="247"/>
                    </a:lnTo>
                    <a:lnTo>
                      <a:pt x="3" y="250"/>
                    </a:lnTo>
                    <a:lnTo>
                      <a:pt x="5" y="251"/>
                    </a:lnTo>
                    <a:lnTo>
                      <a:pt x="12" y="252"/>
                    </a:lnTo>
                    <a:lnTo>
                      <a:pt x="17" y="252"/>
                    </a:lnTo>
                    <a:lnTo>
                      <a:pt x="28" y="252"/>
                    </a:lnTo>
                    <a:lnTo>
                      <a:pt x="50" y="243"/>
                    </a:lnTo>
                    <a:lnTo>
                      <a:pt x="66" y="194"/>
                    </a:lnTo>
                    <a:lnTo>
                      <a:pt x="214" y="194"/>
                    </a:lnTo>
                    <a:lnTo>
                      <a:pt x="200" y="155"/>
                    </a:lnTo>
                    <a:lnTo>
                      <a:pt x="77" y="155"/>
                    </a:lnTo>
                    <a:lnTo>
                      <a:pt x="112" y="49"/>
                    </a:lnTo>
                    <a:lnTo>
                      <a:pt x="163" y="49"/>
                    </a:lnTo>
                    <a:lnTo>
                      <a:pt x="150" y="11"/>
                    </a:lnTo>
                    <a:lnTo>
                      <a:pt x="149" y="8"/>
                    </a:lnTo>
                    <a:lnTo>
                      <a:pt x="127" y="0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55" name="Freeform 1941"/>
              <p:cNvSpPr>
                <a:spLocks/>
              </p:cNvSpPr>
              <p:nvPr/>
            </p:nvSpPr>
            <p:spPr bwMode="auto">
              <a:xfrm>
                <a:off x="29494" y="4549"/>
                <a:ext cx="230" cy="252"/>
              </a:xfrm>
              <a:custGeom>
                <a:avLst/>
                <a:gdLst>
                  <a:gd name="T0" fmla="+- 0 29708 29494"/>
                  <a:gd name="T1" fmla="*/ T0 w 230"/>
                  <a:gd name="T2" fmla="+- 0 4743 4549"/>
                  <a:gd name="T3" fmla="*/ 4743 h 252"/>
                  <a:gd name="T4" fmla="+- 0 29653 29494"/>
                  <a:gd name="T5" fmla="*/ T4 w 230"/>
                  <a:gd name="T6" fmla="+- 0 4743 4549"/>
                  <a:gd name="T7" fmla="*/ 4743 h 252"/>
                  <a:gd name="T8" fmla="+- 0 29670 29494"/>
                  <a:gd name="T9" fmla="*/ T8 w 230"/>
                  <a:gd name="T10" fmla="+- 0 4793 4549"/>
                  <a:gd name="T11" fmla="*/ 4793 h 252"/>
                  <a:gd name="T12" fmla="+- 0 29671 29494"/>
                  <a:gd name="T13" fmla="*/ T12 w 230"/>
                  <a:gd name="T14" fmla="+- 0 4795 4549"/>
                  <a:gd name="T15" fmla="*/ 4795 h 252"/>
                  <a:gd name="T16" fmla="+- 0 29671 29494"/>
                  <a:gd name="T17" fmla="*/ T16 w 230"/>
                  <a:gd name="T18" fmla="+- 0 4796 4549"/>
                  <a:gd name="T19" fmla="*/ 4796 h 252"/>
                  <a:gd name="T20" fmla="+- 0 29672 29494"/>
                  <a:gd name="T21" fmla="*/ T20 w 230"/>
                  <a:gd name="T22" fmla="+- 0 4797 4549"/>
                  <a:gd name="T23" fmla="*/ 4797 h 252"/>
                  <a:gd name="T24" fmla="+- 0 29673 29494"/>
                  <a:gd name="T25" fmla="*/ T24 w 230"/>
                  <a:gd name="T26" fmla="+- 0 4798 4549"/>
                  <a:gd name="T27" fmla="*/ 4798 h 252"/>
                  <a:gd name="T28" fmla="+- 0 29693 29494"/>
                  <a:gd name="T29" fmla="*/ T28 w 230"/>
                  <a:gd name="T30" fmla="+- 0 4801 4549"/>
                  <a:gd name="T31" fmla="*/ 4801 h 252"/>
                  <a:gd name="T32" fmla="+- 0 29706 29494"/>
                  <a:gd name="T33" fmla="*/ T32 w 230"/>
                  <a:gd name="T34" fmla="+- 0 4801 4549"/>
                  <a:gd name="T35" fmla="*/ 4801 h 252"/>
                  <a:gd name="T36" fmla="+- 0 29724 29494"/>
                  <a:gd name="T37" fmla="*/ T36 w 230"/>
                  <a:gd name="T38" fmla="+- 0 4795 4549"/>
                  <a:gd name="T39" fmla="*/ 4795 h 252"/>
                  <a:gd name="T40" fmla="+- 0 29723 29494"/>
                  <a:gd name="T41" fmla="*/ T40 w 230"/>
                  <a:gd name="T42" fmla="+- 0 4789 4549"/>
                  <a:gd name="T43" fmla="*/ 4789 h 252"/>
                  <a:gd name="T44" fmla="+- 0 29722 29494"/>
                  <a:gd name="T45" fmla="*/ T44 w 230"/>
                  <a:gd name="T46" fmla="+- 0 4785 4549"/>
                  <a:gd name="T47" fmla="*/ 4785 h 252"/>
                  <a:gd name="T48" fmla="+- 0 29721 29494"/>
                  <a:gd name="T49" fmla="*/ T48 w 230"/>
                  <a:gd name="T50" fmla="+- 0 4781 4549"/>
                  <a:gd name="T51" fmla="*/ 4781 h 252"/>
                  <a:gd name="T52" fmla="+- 0 29708 29494"/>
                  <a:gd name="T53" fmla="*/ T52 w 230"/>
                  <a:gd name="T54" fmla="+- 0 4743 4549"/>
                  <a:gd name="T55" fmla="*/ 4743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4" y="194"/>
                    </a:moveTo>
                    <a:lnTo>
                      <a:pt x="159" y="194"/>
                    </a:lnTo>
                    <a:lnTo>
                      <a:pt x="176" y="244"/>
                    </a:lnTo>
                    <a:lnTo>
                      <a:pt x="177" y="246"/>
                    </a:lnTo>
                    <a:lnTo>
                      <a:pt x="177" y="247"/>
                    </a:lnTo>
                    <a:lnTo>
                      <a:pt x="178" y="248"/>
                    </a:lnTo>
                    <a:lnTo>
                      <a:pt x="179" y="249"/>
                    </a:lnTo>
                    <a:lnTo>
                      <a:pt x="199" y="252"/>
                    </a:lnTo>
                    <a:lnTo>
                      <a:pt x="212" y="252"/>
                    </a:lnTo>
                    <a:lnTo>
                      <a:pt x="230" y="246"/>
                    </a:lnTo>
                    <a:lnTo>
                      <a:pt x="229" y="240"/>
                    </a:lnTo>
                    <a:lnTo>
                      <a:pt x="228" y="236"/>
                    </a:lnTo>
                    <a:lnTo>
                      <a:pt x="227" y="232"/>
                    </a:lnTo>
                    <a:lnTo>
                      <a:pt x="214" y="19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56" name="Freeform 1940"/>
              <p:cNvSpPr>
                <a:spLocks/>
              </p:cNvSpPr>
              <p:nvPr/>
            </p:nvSpPr>
            <p:spPr bwMode="auto">
              <a:xfrm>
                <a:off x="29494" y="4549"/>
                <a:ext cx="230" cy="252"/>
              </a:xfrm>
              <a:custGeom>
                <a:avLst/>
                <a:gdLst>
                  <a:gd name="T0" fmla="+- 0 29657 29494"/>
                  <a:gd name="T1" fmla="*/ T0 w 230"/>
                  <a:gd name="T2" fmla="+- 0 4598 4549"/>
                  <a:gd name="T3" fmla="*/ 4598 h 252"/>
                  <a:gd name="T4" fmla="+- 0 29606 29494"/>
                  <a:gd name="T5" fmla="*/ T4 w 230"/>
                  <a:gd name="T6" fmla="+- 0 4598 4549"/>
                  <a:gd name="T7" fmla="*/ 4598 h 252"/>
                  <a:gd name="T8" fmla="+- 0 29642 29494"/>
                  <a:gd name="T9" fmla="*/ T8 w 230"/>
                  <a:gd name="T10" fmla="+- 0 4704 4549"/>
                  <a:gd name="T11" fmla="*/ 4704 h 252"/>
                  <a:gd name="T12" fmla="+- 0 29694 29494"/>
                  <a:gd name="T13" fmla="*/ T12 w 230"/>
                  <a:gd name="T14" fmla="+- 0 4704 4549"/>
                  <a:gd name="T15" fmla="*/ 4704 h 252"/>
                  <a:gd name="T16" fmla="+- 0 29657 29494"/>
                  <a:gd name="T17" fmla="*/ T16 w 230"/>
                  <a:gd name="T18" fmla="+- 0 4598 4549"/>
                  <a:gd name="T19" fmla="*/ 459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2" y="49"/>
                    </a:lnTo>
                    <a:lnTo>
                      <a:pt x="148" y="155"/>
                    </a:lnTo>
                    <a:lnTo>
                      <a:pt x="200" y="155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4" name="Group 1937"/>
            <p:cNvGrpSpPr>
              <a:grpSpLocks/>
            </p:cNvGrpSpPr>
            <p:nvPr/>
          </p:nvGrpSpPr>
          <p:grpSpPr bwMode="auto">
            <a:xfrm>
              <a:off x="29755" y="4799"/>
              <a:ext cx="32" cy="2"/>
              <a:chOff x="29755" y="4799"/>
              <a:chExt cx="32" cy="2"/>
            </a:xfrm>
          </p:grpSpPr>
          <p:sp>
            <p:nvSpPr>
              <p:cNvPr id="7353" name="Freeform 1938"/>
              <p:cNvSpPr>
                <a:spLocks/>
              </p:cNvSpPr>
              <p:nvPr/>
            </p:nvSpPr>
            <p:spPr bwMode="auto">
              <a:xfrm>
                <a:off x="29755" y="4799"/>
                <a:ext cx="32" cy="2"/>
              </a:xfrm>
              <a:custGeom>
                <a:avLst/>
                <a:gdLst>
                  <a:gd name="T0" fmla="+- 0 29755 29755"/>
                  <a:gd name="T1" fmla="*/ T0 w 32"/>
                  <a:gd name="T2" fmla="+- 0 4800 4799"/>
                  <a:gd name="T3" fmla="*/ 4800 h 2"/>
                  <a:gd name="T4" fmla="+- 0 29787 29755"/>
                  <a:gd name="T5" fmla="*/ T4 w 32"/>
                  <a:gd name="T6" fmla="+- 0 4800 4799"/>
                  <a:gd name="T7" fmla="*/ 4800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5" name="Group 1935"/>
            <p:cNvGrpSpPr>
              <a:grpSpLocks/>
            </p:cNvGrpSpPr>
            <p:nvPr/>
          </p:nvGrpSpPr>
          <p:grpSpPr bwMode="auto">
            <a:xfrm>
              <a:off x="29771" y="4557"/>
              <a:ext cx="2" cy="265"/>
              <a:chOff x="29771" y="4557"/>
              <a:chExt cx="2" cy="265"/>
            </a:xfrm>
          </p:grpSpPr>
          <p:sp>
            <p:nvSpPr>
              <p:cNvPr id="7352" name="Freeform 1936"/>
              <p:cNvSpPr>
                <a:spLocks/>
              </p:cNvSpPr>
              <p:nvPr/>
            </p:nvSpPr>
            <p:spPr bwMode="auto">
              <a:xfrm>
                <a:off x="29771" y="4557"/>
                <a:ext cx="2" cy="265"/>
              </a:xfrm>
              <a:custGeom>
                <a:avLst/>
                <a:gdLst>
                  <a:gd name="T0" fmla="+- 0 4557 4557"/>
                  <a:gd name="T1" fmla="*/ 4557 h 265"/>
                  <a:gd name="T2" fmla="+- 0 4821 4557"/>
                  <a:gd name="T3" fmla="*/ 4821 h 265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5">
                    <a:moveTo>
                      <a:pt x="0" y="0"/>
                    </a:moveTo>
                    <a:lnTo>
                      <a:pt x="0" y="264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6" name="Group 1933"/>
            <p:cNvGrpSpPr>
              <a:grpSpLocks/>
            </p:cNvGrpSpPr>
            <p:nvPr/>
          </p:nvGrpSpPr>
          <p:grpSpPr bwMode="auto">
            <a:xfrm>
              <a:off x="29746" y="4671"/>
              <a:ext cx="195" cy="2"/>
              <a:chOff x="29746" y="4671"/>
              <a:chExt cx="195" cy="2"/>
            </a:xfrm>
          </p:grpSpPr>
          <p:sp>
            <p:nvSpPr>
              <p:cNvPr id="7351" name="Freeform 1934"/>
              <p:cNvSpPr>
                <a:spLocks/>
              </p:cNvSpPr>
              <p:nvPr/>
            </p:nvSpPr>
            <p:spPr bwMode="auto">
              <a:xfrm>
                <a:off x="29746" y="4671"/>
                <a:ext cx="195" cy="2"/>
              </a:xfrm>
              <a:custGeom>
                <a:avLst/>
                <a:gdLst>
                  <a:gd name="T0" fmla="+- 0 29746 29746"/>
                  <a:gd name="T1" fmla="*/ T0 w 195"/>
                  <a:gd name="T2" fmla="+- 0 29940 29746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7" name="Group 1931"/>
            <p:cNvGrpSpPr>
              <a:grpSpLocks/>
            </p:cNvGrpSpPr>
            <p:nvPr/>
          </p:nvGrpSpPr>
          <p:grpSpPr bwMode="auto">
            <a:xfrm>
              <a:off x="29746" y="4555"/>
              <a:ext cx="50" cy="2"/>
              <a:chOff x="29746" y="4555"/>
              <a:chExt cx="50" cy="2"/>
            </a:xfrm>
          </p:grpSpPr>
          <p:sp>
            <p:nvSpPr>
              <p:cNvPr id="7350" name="Freeform 1932"/>
              <p:cNvSpPr>
                <a:spLocks/>
              </p:cNvSpPr>
              <p:nvPr/>
            </p:nvSpPr>
            <p:spPr bwMode="auto">
              <a:xfrm>
                <a:off x="29746" y="4555"/>
                <a:ext cx="50" cy="2"/>
              </a:xfrm>
              <a:custGeom>
                <a:avLst/>
                <a:gdLst>
                  <a:gd name="T0" fmla="+- 0 29746 29746"/>
                  <a:gd name="T1" fmla="*/ T0 w 50"/>
                  <a:gd name="T2" fmla="+- 0 29796 29746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0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8" name="Group 1929"/>
            <p:cNvGrpSpPr>
              <a:grpSpLocks/>
            </p:cNvGrpSpPr>
            <p:nvPr/>
          </p:nvGrpSpPr>
          <p:grpSpPr bwMode="auto">
            <a:xfrm>
              <a:off x="29750" y="4551"/>
              <a:ext cx="42" cy="2"/>
              <a:chOff x="29750" y="4551"/>
              <a:chExt cx="42" cy="2"/>
            </a:xfrm>
          </p:grpSpPr>
          <p:sp>
            <p:nvSpPr>
              <p:cNvPr id="7349" name="Freeform 1930"/>
              <p:cNvSpPr>
                <a:spLocks/>
              </p:cNvSpPr>
              <p:nvPr/>
            </p:nvSpPr>
            <p:spPr bwMode="auto">
              <a:xfrm>
                <a:off x="29750" y="4551"/>
                <a:ext cx="42" cy="2"/>
              </a:xfrm>
              <a:custGeom>
                <a:avLst/>
                <a:gdLst>
                  <a:gd name="T0" fmla="+- 0 29750 29750"/>
                  <a:gd name="T1" fmla="*/ T0 w 42"/>
                  <a:gd name="T2" fmla="+- 0 29792 29750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2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29" name="Group 1927"/>
            <p:cNvGrpSpPr>
              <a:grpSpLocks/>
            </p:cNvGrpSpPr>
            <p:nvPr/>
          </p:nvGrpSpPr>
          <p:grpSpPr bwMode="auto">
            <a:xfrm>
              <a:off x="29899" y="4799"/>
              <a:ext cx="32" cy="2"/>
              <a:chOff x="29899" y="4799"/>
              <a:chExt cx="32" cy="2"/>
            </a:xfrm>
          </p:grpSpPr>
          <p:sp>
            <p:nvSpPr>
              <p:cNvPr id="7348" name="Freeform 1928"/>
              <p:cNvSpPr>
                <a:spLocks/>
              </p:cNvSpPr>
              <p:nvPr/>
            </p:nvSpPr>
            <p:spPr bwMode="auto">
              <a:xfrm>
                <a:off x="29899" y="4799"/>
                <a:ext cx="32" cy="2"/>
              </a:xfrm>
              <a:custGeom>
                <a:avLst/>
                <a:gdLst>
                  <a:gd name="T0" fmla="+- 0 29899 29899"/>
                  <a:gd name="T1" fmla="*/ T0 w 32"/>
                  <a:gd name="T2" fmla="+- 0 4800 4799"/>
                  <a:gd name="T3" fmla="*/ 4800 h 2"/>
                  <a:gd name="T4" fmla="+- 0 29931 29899"/>
                  <a:gd name="T5" fmla="*/ T4 w 32"/>
                  <a:gd name="T6" fmla="+- 0 4800 4799"/>
                  <a:gd name="T7" fmla="*/ 4800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0" name="Group 1925"/>
            <p:cNvGrpSpPr>
              <a:grpSpLocks/>
            </p:cNvGrpSpPr>
            <p:nvPr/>
          </p:nvGrpSpPr>
          <p:grpSpPr bwMode="auto">
            <a:xfrm>
              <a:off x="29915" y="4557"/>
              <a:ext cx="2" cy="264"/>
              <a:chOff x="29915" y="4557"/>
              <a:chExt cx="2" cy="264"/>
            </a:xfrm>
          </p:grpSpPr>
          <p:sp>
            <p:nvSpPr>
              <p:cNvPr id="7347" name="Freeform 1926"/>
              <p:cNvSpPr>
                <a:spLocks/>
              </p:cNvSpPr>
              <p:nvPr/>
            </p:nvSpPr>
            <p:spPr bwMode="auto">
              <a:xfrm>
                <a:off x="29915" y="4557"/>
                <a:ext cx="2" cy="264"/>
              </a:xfrm>
              <a:custGeom>
                <a:avLst/>
                <a:gdLst>
                  <a:gd name="T0" fmla="+- 0 4557 4557"/>
                  <a:gd name="T1" fmla="*/ 4557 h 264"/>
                  <a:gd name="T2" fmla="+- 0 4821 4557"/>
                  <a:gd name="T3" fmla="*/ 4821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4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1" name="Group 1923"/>
            <p:cNvGrpSpPr>
              <a:grpSpLocks/>
            </p:cNvGrpSpPr>
            <p:nvPr/>
          </p:nvGrpSpPr>
          <p:grpSpPr bwMode="auto">
            <a:xfrm>
              <a:off x="29890" y="4555"/>
              <a:ext cx="259" cy="2"/>
              <a:chOff x="29890" y="4555"/>
              <a:chExt cx="259" cy="2"/>
            </a:xfrm>
          </p:grpSpPr>
          <p:sp>
            <p:nvSpPr>
              <p:cNvPr id="7346" name="Freeform 1924"/>
              <p:cNvSpPr>
                <a:spLocks/>
              </p:cNvSpPr>
              <p:nvPr/>
            </p:nvSpPr>
            <p:spPr bwMode="auto">
              <a:xfrm>
                <a:off x="29890" y="4555"/>
                <a:ext cx="259" cy="2"/>
              </a:xfrm>
              <a:custGeom>
                <a:avLst/>
                <a:gdLst>
                  <a:gd name="T0" fmla="+- 0 29890 29890"/>
                  <a:gd name="T1" fmla="*/ T0 w 259"/>
                  <a:gd name="T2" fmla="+- 0 30149 29890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2" name="Group 1921"/>
            <p:cNvGrpSpPr>
              <a:grpSpLocks/>
            </p:cNvGrpSpPr>
            <p:nvPr/>
          </p:nvGrpSpPr>
          <p:grpSpPr bwMode="auto">
            <a:xfrm>
              <a:off x="29894" y="4551"/>
              <a:ext cx="253" cy="2"/>
              <a:chOff x="29894" y="4551"/>
              <a:chExt cx="253" cy="2"/>
            </a:xfrm>
          </p:grpSpPr>
          <p:sp>
            <p:nvSpPr>
              <p:cNvPr id="7345" name="Freeform 1922"/>
              <p:cNvSpPr>
                <a:spLocks/>
              </p:cNvSpPr>
              <p:nvPr/>
            </p:nvSpPr>
            <p:spPr bwMode="auto">
              <a:xfrm>
                <a:off x="29894" y="4551"/>
                <a:ext cx="253" cy="2"/>
              </a:xfrm>
              <a:custGeom>
                <a:avLst/>
                <a:gdLst>
                  <a:gd name="T0" fmla="+- 0 29894 29894"/>
                  <a:gd name="T1" fmla="*/ T0 w 253"/>
                  <a:gd name="T2" fmla="+- 0 30147 29894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3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3" name="Group 1919"/>
            <p:cNvGrpSpPr>
              <a:grpSpLocks/>
            </p:cNvGrpSpPr>
            <p:nvPr/>
          </p:nvGrpSpPr>
          <p:grpSpPr bwMode="auto">
            <a:xfrm>
              <a:off x="30034" y="4799"/>
              <a:ext cx="43" cy="2"/>
              <a:chOff x="30034" y="4799"/>
              <a:chExt cx="43" cy="2"/>
            </a:xfrm>
          </p:grpSpPr>
          <p:sp>
            <p:nvSpPr>
              <p:cNvPr id="7344" name="Freeform 1920"/>
              <p:cNvSpPr>
                <a:spLocks/>
              </p:cNvSpPr>
              <p:nvPr/>
            </p:nvSpPr>
            <p:spPr bwMode="auto">
              <a:xfrm>
                <a:off x="30034" y="4799"/>
                <a:ext cx="43" cy="2"/>
              </a:xfrm>
              <a:custGeom>
                <a:avLst/>
                <a:gdLst>
                  <a:gd name="T0" fmla="+- 0 30034 30034"/>
                  <a:gd name="T1" fmla="*/ T0 w 43"/>
                  <a:gd name="T2" fmla="+- 0 30077 30034"/>
                  <a:gd name="T3" fmla="*/ T2 w 4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3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4" name="Group 1917"/>
            <p:cNvGrpSpPr>
              <a:grpSpLocks/>
            </p:cNvGrpSpPr>
            <p:nvPr/>
          </p:nvGrpSpPr>
          <p:grpSpPr bwMode="auto">
            <a:xfrm>
              <a:off x="30055" y="4591"/>
              <a:ext cx="2" cy="230"/>
              <a:chOff x="30055" y="4591"/>
              <a:chExt cx="2" cy="230"/>
            </a:xfrm>
          </p:grpSpPr>
          <p:sp>
            <p:nvSpPr>
              <p:cNvPr id="7343" name="Freeform 1918"/>
              <p:cNvSpPr>
                <a:spLocks/>
              </p:cNvSpPr>
              <p:nvPr/>
            </p:nvSpPr>
            <p:spPr bwMode="auto">
              <a:xfrm>
                <a:off x="30055" y="4591"/>
                <a:ext cx="2" cy="230"/>
              </a:xfrm>
              <a:custGeom>
                <a:avLst/>
                <a:gdLst>
                  <a:gd name="T0" fmla="+- 0 4591 4591"/>
                  <a:gd name="T1" fmla="*/ 4591 h 230"/>
                  <a:gd name="T2" fmla="+- 0 4821 4591"/>
                  <a:gd name="T3" fmla="*/ 4821 h 23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0">
                    <a:moveTo>
                      <a:pt x="0" y="0"/>
                    </a:moveTo>
                    <a:lnTo>
                      <a:pt x="0" y="230"/>
                    </a:lnTo>
                  </a:path>
                </a:pathLst>
              </a:custGeom>
              <a:noFill/>
              <a:ln w="3356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5" name="Group 1915"/>
            <p:cNvGrpSpPr>
              <a:grpSpLocks/>
            </p:cNvGrpSpPr>
            <p:nvPr/>
          </p:nvGrpSpPr>
          <p:grpSpPr bwMode="auto">
            <a:xfrm>
              <a:off x="29960" y="4582"/>
              <a:ext cx="191" cy="2"/>
              <a:chOff x="29960" y="4582"/>
              <a:chExt cx="191" cy="2"/>
            </a:xfrm>
          </p:grpSpPr>
          <p:sp>
            <p:nvSpPr>
              <p:cNvPr id="7342" name="Freeform 1916"/>
              <p:cNvSpPr>
                <a:spLocks/>
              </p:cNvSpPr>
              <p:nvPr/>
            </p:nvSpPr>
            <p:spPr bwMode="auto">
              <a:xfrm>
                <a:off x="29960" y="4582"/>
                <a:ext cx="191" cy="2"/>
              </a:xfrm>
              <a:custGeom>
                <a:avLst/>
                <a:gdLst>
                  <a:gd name="T0" fmla="+- 0 29960 29960"/>
                  <a:gd name="T1" fmla="*/ T0 w 191"/>
                  <a:gd name="T2" fmla="+- 0 30151 29960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6" name="Group 1913"/>
            <p:cNvGrpSpPr>
              <a:grpSpLocks/>
            </p:cNvGrpSpPr>
            <p:nvPr/>
          </p:nvGrpSpPr>
          <p:grpSpPr bwMode="auto">
            <a:xfrm>
              <a:off x="29960" y="4562"/>
              <a:ext cx="190" cy="2"/>
              <a:chOff x="29960" y="4562"/>
              <a:chExt cx="190" cy="2"/>
            </a:xfrm>
          </p:grpSpPr>
          <p:sp>
            <p:nvSpPr>
              <p:cNvPr id="7341" name="Freeform 1914"/>
              <p:cNvSpPr>
                <a:spLocks/>
              </p:cNvSpPr>
              <p:nvPr/>
            </p:nvSpPr>
            <p:spPr bwMode="auto">
              <a:xfrm>
                <a:off x="29960" y="4562"/>
                <a:ext cx="190" cy="2"/>
              </a:xfrm>
              <a:custGeom>
                <a:avLst/>
                <a:gdLst>
                  <a:gd name="T0" fmla="+- 0 29960 29960"/>
                  <a:gd name="T1" fmla="*/ T0 w 190"/>
                  <a:gd name="T2" fmla="+- 0 30151 29960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37" name="Group 1909"/>
            <p:cNvGrpSpPr>
              <a:grpSpLocks/>
            </p:cNvGrpSpPr>
            <p:nvPr/>
          </p:nvGrpSpPr>
          <p:grpSpPr bwMode="auto">
            <a:xfrm>
              <a:off x="30170" y="4549"/>
              <a:ext cx="261" cy="252"/>
              <a:chOff x="30170" y="4549"/>
              <a:chExt cx="261" cy="252"/>
            </a:xfrm>
          </p:grpSpPr>
          <p:sp>
            <p:nvSpPr>
              <p:cNvPr id="7338" name="Freeform 1912"/>
              <p:cNvSpPr>
                <a:spLocks/>
              </p:cNvSpPr>
              <p:nvPr/>
            </p:nvSpPr>
            <p:spPr bwMode="auto">
              <a:xfrm>
                <a:off x="30170" y="4549"/>
                <a:ext cx="261" cy="252"/>
              </a:xfrm>
              <a:custGeom>
                <a:avLst/>
                <a:gdLst>
                  <a:gd name="T0" fmla="+- 0 30410 30170"/>
                  <a:gd name="T1" fmla="*/ T0 w 261"/>
                  <a:gd name="T2" fmla="+- 0 4549 4549"/>
                  <a:gd name="T3" fmla="*/ 4549 h 252"/>
                  <a:gd name="T4" fmla="+- 0 30401 30170"/>
                  <a:gd name="T5" fmla="*/ T4 w 261"/>
                  <a:gd name="T6" fmla="+- 0 4549 4549"/>
                  <a:gd name="T7" fmla="*/ 4549 h 252"/>
                  <a:gd name="T8" fmla="+- 0 30397 30170"/>
                  <a:gd name="T9" fmla="*/ T8 w 261"/>
                  <a:gd name="T10" fmla="+- 0 4549 4549"/>
                  <a:gd name="T11" fmla="*/ 4549 h 252"/>
                  <a:gd name="T12" fmla="+- 0 30381 30170"/>
                  <a:gd name="T13" fmla="*/ T12 w 261"/>
                  <a:gd name="T14" fmla="+- 0 4554 4549"/>
                  <a:gd name="T15" fmla="*/ 4554 h 252"/>
                  <a:gd name="T16" fmla="+- 0 30380 30170"/>
                  <a:gd name="T17" fmla="*/ T16 w 261"/>
                  <a:gd name="T18" fmla="+- 0 4555 4549"/>
                  <a:gd name="T19" fmla="*/ 4555 h 252"/>
                  <a:gd name="T20" fmla="+- 0 30380 30170"/>
                  <a:gd name="T21" fmla="*/ T20 w 261"/>
                  <a:gd name="T22" fmla="+- 0 4556 4549"/>
                  <a:gd name="T23" fmla="*/ 4556 h 252"/>
                  <a:gd name="T24" fmla="+- 0 30380 30170"/>
                  <a:gd name="T25" fmla="*/ T24 w 261"/>
                  <a:gd name="T26" fmla="+- 0 4794 4549"/>
                  <a:gd name="T27" fmla="*/ 4794 h 252"/>
                  <a:gd name="T28" fmla="+- 0 30401 30170"/>
                  <a:gd name="T29" fmla="*/ T28 w 261"/>
                  <a:gd name="T30" fmla="+- 0 4801 4549"/>
                  <a:gd name="T31" fmla="*/ 4801 h 252"/>
                  <a:gd name="T32" fmla="+- 0 30410 30170"/>
                  <a:gd name="T33" fmla="*/ T32 w 261"/>
                  <a:gd name="T34" fmla="+- 0 4801 4549"/>
                  <a:gd name="T35" fmla="*/ 4801 h 252"/>
                  <a:gd name="T36" fmla="+- 0 30431 30170"/>
                  <a:gd name="T37" fmla="*/ T36 w 261"/>
                  <a:gd name="T38" fmla="+- 0 4794 4549"/>
                  <a:gd name="T39" fmla="*/ 4794 h 252"/>
                  <a:gd name="T40" fmla="+- 0 30431 30170"/>
                  <a:gd name="T41" fmla="*/ T40 w 261"/>
                  <a:gd name="T42" fmla="+- 0 4556 4549"/>
                  <a:gd name="T43" fmla="*/ 4556 h 252"/>
                  <a:gd name="T44" fmla="+- 0 30414 30170"/>
                  <a:gd name="T45" fmla="*/ T44 w 261"/>
                  <a:gd name="T46" fmla="+- 0 4549 4549"/>
                  <a:gd name="T47" fmla="*/ 4549 h 252"/>
                  <a:gd name="T48" fmla="+- 0 30410 30170"/>
                  <a:gd name="T49" fmla="*/ T48 w 261"/>
                  <a:gd name="T50" fmla="+- 0 4549 4549"/>
                  <a:gd name="T51" fmla="*/ 454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1" y="0"/>
                    </a:lnTo>
                    <a:lnTo>
                      <a:pt x="227" y="0"/>
                    </a:lnTo>
                    <a:lnTo>
                      <a:pt x="211" y="5"/>
                    </a:lnTo>
                    <a:lnTo>
                      <a:pt x="210" y="6"/>
                    </a:lnTo>
                    <a:lnTo>
                      <a:pt x="210" y="7"/>
                    </a:lnTo>
                    <a:lnTo>
                      <a:pt x="210" y="245"/>
                    </a:lnTo>
                    <a:lnTo>
                      <a:pt x="231" y="252"/>
                    </a:lnTo>
                    <a:lnTo>
                      <a:pt x="240" y="252"/>
                    </a:lnTo>
                    <a:lnTo>
                      <a:pt x="261" y="245"/>
                    </a:lnTo>
                    <a:lnTo>
                      <a:pt x="261" y="7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39" name="Freeform 1911"/>
              <p:cNvSpPr>
                <a:spLocks/>
              </p:cNvSpPr>
              <p:nvPr/>
            </p:nvSpPr>
            <p:spPr bwMode="auto">
              <a:xfrm>
                <a:off x="30170" y="4549"/>
                <a:ext cx="261" cy="252"/>
              </a:xfrm>
              <a:custGeom>
                <a:avLst/>
                <a:gdLst>
                  <a:gd name="T0" fmla="+- 0 30201 30170"/>
                  <a:gd name="T1" fmla="*/ T0 w 261"/>
                  <a:gd name="T2" fmla="+- 0 4549 4549"/>
                  <a:gd name="T3" fmla="*/ 4549 h 252"/>
                  <a:gd name="T4" fmla="+- 0 30191 30170"/>
                  <a:gd name="T5" fmla="*/ T4 w 261"/>
                  <a:gd name="T6" fmla="+- 0 4549 4549"/>
                  <a:gd name="T7" fmla="*/ 4549 h 252"/>
                  <a:gd name="T8" fmla="+- 0 30187 30170"/>
                  <a:gd name="T9" fmla="*/ T8 w 261"/>
                  <a:gd name="T10" fmla="+- 0 4549 4549"/>
                  <a:gd name="T11" fmla="*/ 4549 h 252"/>
                  <a:gd name="T12" fmla="+- 0 30172 30170"/>
                  <a:gd name="T13" fmla="*/ T12 w 261"/>
                  <a:gd name="T14" fmla="+- 0 4554 4549"/>
                  <a:gd name="T15" fmla="*/ 4554 h 252"/>
                  <a:gd name="T16" fmla="+- 0 30171 30170"/>
                  <a:gd name="T17" fmla="*/ T16 w 261"/>
                  <a:gd name="T18" fmla="+- 0 4555 4549"/>
                  <a:gd name="T19" fmla="*/ 4555 h 252"/>
                  <a:gd name="T20" fmla="+- 0 30170 30170"/>
                  <a:gd name="T21" fmla="*/ T20 w 261"/>
                  <a:gd name="T22" fmla="+- 0 4556 4549"/>
                  <a:gd name="T23" fmla="*/ 4556 h 252"/>
                  <a:gd name="T24" fmla="+- 0 30170 30170"/>
                  <a:gd name="T25" fmla="*/ T24 w 261"/>
                  <a:gd name="T26" fmla="+- 0 4787 4549"/>
                  <a:gd name="T27" fmla="*/ 4787 h 252"/>
                  <a:gd name="T28" fmla="+- 0 30171 30170"/>
                  <a:gd name="T29" fmla="*/ T28 w 261"/>
                  <a:gd name="T30" fmla="+- 0 4789 4549"/>
                  <a:gd name="T31" fmla="*/ 4789 h 252"/>
                  <a:gd name="T32" fmla="+- 0 30172 30170"/>
                  <a:gd name="T33" fmla="*/ T32 w 261"/>
                  <a:gd name="T34" fmla="+- 0 4791 4549"/>
                  <a:gd name="T35" fmla="*/ 4791 h 252"/>
                  <a:gd name="T36" fmla="+- 0 30172 30170"/>
                  <a:gd name="T37" fmla="*/ T36 w 261"/>
                  <a:gd name="T38" fmla="+- 0 4793 4549"/>
                  <a:gd name="T39" fmla="*/ 4793 h 252"/>
                  <a:gd name="T40" fmla="+- 0 30184 30170"/>
                  <a:gd name="T41" fmla="*/ T40 w 261"/>
                  <a:gd name="T42" fmla="+- 0 4800 4549"/>
                  <a:gd name="T43" fmla="*/ 4800 h 252"/>
                  <a:gd name="T44" fmla="+- 0 30186 30170"/>
                  <a:gd name="T45" fmla="*/ T44 w 261"/>
                  <a:gd name="T46" fmla="+- 0 4800 4549"/>
                  <a:gd name="T47" fmla="*/ 4800 h 252"/>
                  <a:gd name="T48" fmla="+- 0 30259 30170"/>
                  <a:gd name="T49" fmla="*/ T48 w 261"/>
                  <a:gd name="T50" fmla="+- 0 4799 4549"/>
                  <a:gd name="T51" fmla="*/ 4799 h 252"/>
                  <a:gd name="T52" fmla="+- 0 30319 30170"/>
                  <a:gd name="T53" fmla="*/ T52 w 261"/>
                  <a:gd name="T54" fmla="+- 0 4783 4549"/>
                  <a:gd name="T55" fmla="*/ 4783 h 252"/>
                  <a:gd name="T56" fmla="+- 0 30340 30170"/>
                  <a:gd name="T57" fmla="*/ T56 w 261"/>
                  <a:gd name="T58" fmla="+- 0 4761 4549"/>
                  <a:gd name="T59" fmla="*/ 4761 h 252"/>
                  <a:gd name="T60" fmla="+- 0 30221 30170"/>
                  <a:gd name="T61" fmla="*/ T60 w 261"/>
                  <a:gd name="T62" fmla="+- 0 4761 4549"/>
                  <a:gd name="T63" fmla="*/ 4761 h 252"/>
                  <a:gd name="T64" fmla="+- 0 30221 30170"/>
                  <a:gd name="T65" fmla="*/ T64 w 261"/>
                  <a:gd name="T66" fmla="+- 0 4682 4549"/>
                  <a:gd name="T67" fmla="*/ 4682 h 252"/>
                  <a:gd name="T68" fmla="+- 0 30341 30170"/>
                  <a:gd name="T69" fmla="*/ T68 w 261"/>
                  <a:gd name="T70" fmla="+- 0 4682 4549"/>
                  <a:gd name="T71" fmla="*/ 4682 h 252"/>
                  <a:gd name="T72" fmla="+- 0 30339 30170"/>
                  <a:gd name="T73" fmla="*/ T72 w 261"/>
                  <a:gd name="T74" fmla="+- 0 4676 4549"/>
                  <a:gd name="T75" fmla="*/ 4676 h 252"/>
                  <a:gd name="T76" fmla="+- 0 30275 30170"/>
                  <a:gd name="T77" fmla="*/ T76 w 261"/>
                  <a:gd name="T78" fmla="+- 0 4644 4549"/>
                  <a:gd name="T79" fmla="*/ 4644 h 252"/>
                  <a:gd name="T80" fmla="+- 0 30252 30170"/>
                  <a:gd name="T81" fmla="*/ T80 w 261"/>
                  <a:gd name="T82" fmla="+- 0 4643 4549"/>
                  <a:gd name="T83" fmla="*/ 4643 h 252"/>
                  <a:gd name="T84" fmla="+- 0 30221 30170"/>
                  <a:gd name="T85" fmla="*/ T84 w 261"/>
                  <a:gd name="T86" fmla="+- 0 4643 4549"/>
                  <a:gd name="T87" fmla="*/ 4643 h 252"/>
                  <a:gd name="T88" fmla="+- 0 30221 30170"/>
                  <a:gd name="T89" fmla="*/ T88 w 261"/>
                  <a:gd name="T90" fmla="+- 0 4556 4549"/>
                  <a:gd name="T91" fmla="*/ 4556 h 252"/>
                  <a:gd name="T92" fmla="+- 0 30205 30170"/>
                  <a:gd name="T93" fmla="*/ T92 w 261"/>
                  <a:gd name="T94" fmla="+- 0 4549 4549"/>
                  <a:gd name="T95" fmla="*/ 4549 h 252"/>
                  <a:gd name="T96" fmla="+- 0 30201 30170"/>
                  <a:gd name="T97" fmla="*/ T96 w 261"/>
                  <a:gd name="T98" fmla="+- 0 4549 4549"/>
                  <a:gd name="T99" fmla="*/ 454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1" h="252">
                    <a:moveTo>
                      <a:pt x="31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238"/>
                    </a:lnTo>
                    <a:lnTo>
                      <a:pt x="1" y="240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14" y="251"/>
                    </a:lnTo>
                    <a:lnTo>
                      <a:pt x="16" y="251"/>
                    </a:lnTo>
                    <a:lnTo>
                      <a:pt x="89" y="250"/>
                    </a:lnTo>
                    <a:lnTo>
                      <a:pt x="149" y="234"/>
                    </a:lnTo>
                    <a:lnTo>
                      <a:pt x="170" y="212"/>
                    </a:lnTo>
                    <a:lnTo>
                      <a:pt x="51" y="212"/>
                    </a:lnTo>
                    <a:lnTo>
                      <a:pt x="51" y="133"/>
                    </a:lnTo>
                    <a:lnTo>
                      <a:pt x="171" y="133"/>
                    </a:lnTo>
                    <a:lnTo>
                      <a:pt x="169" y="127"/>
                    </a:lnTo>
                    <a:lnTo>
                      <a:pt x="105" y="95"/>
                    </a:lnTo>
                    <a:lnTo>
                      <a:pt x="82" y="94"/>
                    </a:lnTo>
                    <a:lnTo>
                      <a:pt x="51" y="94"/>
                    </a:lnTo>
                    <a:lnTo>
                      <a:pt x="51" y="7"/>
                    </a:lnTo>
                    <a:lnTo>
                      <a:pt x="35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340" name="Freeform 1910"/>
              <p:cNvSpPr>
                <a:spLocks/>
              </p:cNvSpPr>
              <p:nvPr/>
            </p:nvSpPr>
            <p:spPr bwMode="auto">
              <a:xfrm>
                <a:off x="30170" y="4549"/>
                <a:ext cx="261" cy="252"/>
              </a:xfrm>
              <a:custGeom>
                <a:avLst/>
                <a:gdLst>
                  <a:gd name="T0" fmla="+- 0 30341 30170"/>
                  <a:gd name="T1" fmla="*/ T0 w 261"/>
                  <a:gd name="T2" fmla="+- 0 4682 4549"/>
                  <a:gd name="T3" fmla="*/ 4682 h 252"/>
                  <a:gd name="T4" fmla="+- 0 30258 30170"/>
                  <a:gd name="T5" fmla="*/ T4 w 261"/>
                  <a:gd name="T6" fmla="+- 0 4682 4549"/>
                  <a:gd name="T7" fmla="*/ 4682 h 252"/>
                  <a:gd name="T8" fmla="+- 0 30267 30170"/>
                  <a:gd name="T9" fmla="*/ T8 w 261"/>
                  <a:gd name="T10" fmla="+- 0 4683 4549"/>
                  <a:gd name="T11" fmla="*/ 4683 h 252"/>
                  <a:gd name="T12" fmla="+- 0 30278 30170"/>
                  <a:gd name="T13" fmla="*/ T12 w 261"/>
                  <a:gd name="T14" fmla="+- 0 4686 4549"/>
                  <a:gd name="T15" fmla="*/ 4686 h 252"/>
                  <a:gd name="T16" fmla="+- 0 30298 30170"/>
                  <a:gd name="T17" fmla="*/ T16 w 261"/>
                  <a:gd name="T18" fmla="+- 0 4716 4549"/>
                  <a:gd name="T19" fmla="*/ 4716 h 252"/>
                  <a:gd name="T20" fmla="+- 0 30298 30170"/>
                  <a:gd name="T21" fmla="*/ T20 w 261"/>
                  <a:gd name="T22" fmla="+- 0 4726 4549"/>
                  <a:gd name="T23" fmla="*/ 4726 h 252"/>
                  <a:gd name="T24" fmla="+- 0 30260 30170"/>
                  <a:gd name="T25" fmla="*/ T24 w 261"/>
                  <a:gd name="T26" fmla="+- 0 4761 4549"/>
                  <a:gd name="T27" fmla="*/ 4761 h 252"/>
                  <a:gd name="T28" fmla="+- 0 30340 30170"/>
                  <a:gd name="T29" fmla="*/ T28 w 261"/>
                  <a:gd name="T30" fmla="+- 0 4761 4549"/>
                  <a:gd name="T31" fmla="*/ 4761 h 252"/>
                  <a:gd name="T32" fmla="+- 0 30341 30170"/>
                  <a:gd name="T33" fmla="*/ T32 w 261"/>
                  <a:gd name="T34" fmla="+- 0 4760 4549"/>
                  <a:gd name="T35" fmla="*/ 4760 h 252"/>
                  <a:gd name="T36" fmla="+- 0 30344 30170"/>
                  <a:gd name="T37" fmla="*/ T36 w 261"/>
                  <a:gd name="T38" fmla="+- 0 4750 4549"/>
                  <a:gd name="T39" fmla="*/ 4750 h 252"/>
                  <a:gd name="T40" fmla="+- 0 30348 30170"/>
                  <a:gd name="T41" fmla="*/ T40 w 261"/>
                  <a:gd name="T42" fmla="+- 0 4740 4549"/>
                  <a:gd name="T43" fmla="*/ 4740 h 252"/>
                  <a:gd name="T44" fmla="+- 0 30350 30170"/>
                  <a:gd name="T45" fmla="*/ T44 w 261"/>
                  <a:gd name="T46" fmla="+- 0 4729 4549"/>
                  <a:gd name="T47" fmla="*/ 4729 h 252"/>
                  <a:gd name="T48" fmla="+- 0 30350 30170"/>
                  <a:gd name="T49" fmla="*/ T48 w 261"/>
                  <a:gd name="T50" fmla="+- 0 4706 4549"/>
                  <a:gd name="T51" fmla="*/ 4706 h 252"/>
                  <a:gd name="T52" fmla="+- 0 30348 30170"/>
                  <a:gd name="T53" fmla="*/ T52 w 261"/>
                  <a:gd name="T54" fmla="+- 0 4695 4549"/>
                  <a:gd name="T55" fmla="*/ 4695 h 252"/>
                  <a:gd name="T56" fmla="+- 0 30341 30170"/>
                  <a:gd name="T57" fmla="*/ T56 w 261"/>
                  <a:gd name="T58" fmla="+- 0 4682 4549"/>
                  <a:gd name="T59" fmla="*/ 4682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61" h="252">
                    <a:moveTo>
                      <a:pt x="171" y="133"/>
                    </a:moveTo>
                    <a:lnTo>
                      <a:pt x="88" y="133"/>
                    </a:lnTo>
                    <a:lnTo>
                      <a:pt x="97" y="134"/>
                    </a:lnTo>
                    <a:lnTo>
                      <a:pt x="108" y="137"/>
                    </a:lnTo>
                    <a:lnTo>
                      <a:pt x="128" y="167"/>
                    </a:lnTo>
                    <a:lnTo>
                      <a:pt x="128" y="177"/>
                    </a:lnTo>
                    <a:lnTo>
                      <a:pt x="90" y="212"/>
                    </a:lnTo>
                    <a:lnTo>
                      <a:pt x="170" y="212"/>
                    </a:lnTo>
                    <a:lnTo>
                      <a:pt x="171" y="211"/>
                    </a:lnTo>
                    <a:lnTo>
                      <a:pt x="174" y="201"/>
                    </a:lnTo>
                    <a:lnTo>
                      <a:pt x="178" y="191"/>
                    </a:lnTo>
                    <a:lnTo>
                      <a:pt x="180" y="180"/>
                    </a:lnTo>
                    <a:lnTo>
                      <a:pt x="180" y="157"/>
                    </a:lnTo>
                    <a:lnTo>
                      <a:pt x="178" y="146"/>
                    </a:lnTo>
                    <a:lnTo>
                      <a:pt x="171" y="13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382" name="Group 1826"/>
          <p:cNvGrpSpPr>
            <a:grpSpLocks/>
          </p:cNvGrpSpPr>
          <p:nvPr/>
        </p:nvGrpSpPr>
        <p:grpSpPr bwMode="auto">
          <a:xfrm>
            <a:off x="18073688" y="5205413"/>
            <a:ext cx="1260475" cy="246062"/>
            <a:chOff x="28462" y="7477"/>
            <a:chExt cx="1985" cy="388"/>
          </a:xfrm>
        </p:grpSpPr>
        <p:grpSp>
          <p:nvGrpSpPr>
            <p:cNvPr id="7383" name="Group 1906"/>
            <p:cNvGrpSpPr>
              <a:grpSpLocks/>
            </p:cNvGrpSpPr>
            <p:nvPr/>
          </p:nvGrpSpPr>
          <p:grpSpPr bwMode="auto">
            <a:xfrm>
              <a:off x="28471" y="7566"/>
              <a:ext cx="254" cy="254"/>
              <a:chOff x="28471" y="7566"/>
              <a:chExt cx="254" cy="254"/>
            </a:xfrm>
          </p:grpSpPr>
          <p:sp>
            <p:nvSpPr>
              <p:cNvPr id="7463" name="Freeform 1907"/>
              <p:cNvSpPr>
                <a:spLocks/>
              </p:cNvSpPr>
              <p:nvPr/>
            </p:nvSpPr>
            <p:spPr bwMode="auto">
              <a:xfrm>
                <a:off x="28471" y="7566"/>
                <a:ext cx="254" cy="254"/>
              </a:xfrm>
              <a:custGeom>
                <a:avLst/>
                <a:gdLst>
                  <a:gd name="T0" fmla="+- 0 28725 28471"/>
                  <a:gd name="T1" fmla="*/ T0 w 254"/>
                  <a:gd name="T2" fmla="+- 0 7820 7566"/>
                  <a:gd name="T3" fmla="*/ 7820 h 254"/>
                  <a:gd name="T4" fmla="+- 0 28471 28471"/>
                  <a:gd name="T5" fmla="*/ T4 w 254"/>
                  <a:gd name="T6" fmla="+- 0 7820 7566"/>
                  <a:gd name="T7" fmla="*/ 7820 h 254"/>
                  <a:gd name="T8" fmla="+- 0 28471 28471"/>
                  <a:gd name="T9" fmla="*/ T8 w 254"/>
                  <a:gd name="T10" fmla="+- 0 7566 7566"/>
                  <a:gd name="T11" fmla="*/ 7566 h 254"/>
                  <a:gd name="T12" fmla="+- 0 28725 28471"/>
                  <a:gd name="T13" fmla="*/ T12 w 254"/>
                  <a:gd name="T14" fmla="+- 0 7566 7566"/>
                  <a:gd name="T15" fmla="*/ 7566 h 254"/>
                  <a:gd name="T16" fmla="+- 0 28725 28471"/>
                  <a:gd name="T17" fmla="*/ T16 w 254"/>
                  <a:gd name="T18" fmla="+- 0 7820 7566"/>
                  <a:gd name="T19" fmla="*/ 7820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84" name="Group 1904"/>
            <p:cNvGrpSpPr>
              <a:grpSpLocks/>
            </p:cNvGrpSpPr>
            <p:nvPr/>
          </p:nvGrpSpPr>
          <p:grpSpPr bwMode="auto">
            <a:xfrm>
              <a:off x="28559" y="7566"/>
              <a:ext cx="166" cy="166"/>
              <a:chOff x="28559" y="7566"/>
              <a:chExt cx="166" cy="166"/>
            </a:xfrm>
          </p:grpSpPr>
          <p:sp>
            <p:nvSpPr>
              <p:cNvPr id="7462" name="Freeform 1905"/>
              <p:cNvSpPr>
                <a:spLocks/>
              </p:cNvSpPr>
              <p:nvPr/>
            </p:nvSpPr>
            <p:spPr bwMode="auto">
              <a:xfrm>
                <a:off x="28559" y="7566"/>
                <a:ext cx="166" cy="166"/>
              </a:xfrm>
              <a:custGeom>
                <a:avLst/>
                <a:gdLst>
                  <a:gd name="T0" fmla="+- 0 28642 28559"/>
                  <a:gd name="T1" fmla="*/ T0 w 166"/>
                  <a:gd name="T2" fmla="+- 0 7566 7566"/>
                  <a:gd name="T3" fmla="*/ 7566 h 166"/>
                  <a:gd name="T4" fmla="+- 0 28559 28559"/>
                  <a:gd name="T5" fmla="*/ T4 w 166"/>
                  <a:gd name="T6" fmla="+- 0 7649 7566"/>
                  <a:gd name="T7" fmla="*/ 7649 h 166"/>
                  <a:gd name="T8" fmla="+- 0 28642 28559"/>
                  <a:gd name="T9" fmla="*/ T8 w 166"/>
                  <a:gd name="T10" fmla="+- 0 7731 7566"/>
                  <a:gd name="T11" fmla="*/ 7731 h 166"/>
                  <a:gd name="T12" fmla="+- 0 28725 28559"/>
                  <a:gd name="T13" fmla="*/ T12 w 166"/>
                  <a:gd name="T14" fmla="+- 0 7649 7566"/>
                  <a:gd name="T15" fmla="*/ 7649 h 166"/>
                  <a:gd name="T16" fmla="+- 0 28642 28559"/>
                  <a:gd name="T17" fmla="*/ T16 w 166"/>
                  <a:gd name="T18" fmla="+- 0 7566 7566"/>
                  <a:gd name="T19" fmla="*/ 7566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5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85" name="Group 1902"/>
            <p:cNvGrpSpPr>
              <a:grpSpLocks/>
            </p:cNvGrpSpPr>
            <p:nvPr/>
          </p:nvGrpSpPr>
          <p:grpSpPr bwMode="auto">
            <a:xfrm>
              <a:off x="28471" y="7478"/>
              <a:ext cx="24" cy="69"/>
              <a:chOff x="28471" y="7478"/>
              <a:chExt cx="24" cy="69"/>
            </a:xfrm>
          </p:grpSpPr>
          <p:sp>
            <p:nvSpPr>
              <p:cNvPr id="7461" name="Freeform 1903"/>
              <p:cNvSpPr>
                <a:spLocks/>
              </p:cNvSpPr>
              <p:nvPr/>
            </p:nvSpPr>
            <p:spPr bwMode="auto">
              <a:xfrm>
                <a:off x="28471" y="7478"/>
                <a:ext cx="24" cy="69"/>
              </a:xfrm>
              <a:custGeom>
                <a:avLst/>
                <a:gdLst>
                  <a:gd name="T0" fmla="+- 0 28476 28471"/>
                  <a:gd name="T1" fmla="*/ T0 w 24"/>
                  <a:gd name="T2" fmla="+- 0 7478 7478"/>
                  <a:gd name="T3" fmla="*/ 7478 h 69"/>
                  <a:gd name="T4" fmla="+- 0 28471 28471"/>
                  <a:gd name="T5" fmla="*/ T4 w 24"/>
                  <a:gd name="T6" fmla="+- 0 7478 7478"/>
                  <a:gd name="T7" fmla="*/ 7478 h 69"/>
                  <a:gd name="T8" fmla="+- 0 28471 28471"/>
                  <a:gd name="T9" fmla="*/ T8 w 24"/>
                  <a:gd name="T10" fmla="+- 0 7546 7478"/>
                  <a:gd name="T11" fmla="*/ 7546 h 69"/>
                  <a:gd name="T12" fmla="+- 0 28476 28471"/>
                  <a:gd name="T13" fmla="*/ T12 w 24"/>
                  <a:gd name="T14" fmla="+- 0 7546 7478"/>
                  <a:gd name="T15" fmla="*/ 7546 h 69"/>
                  <a:gd name="T16" fmla="+- 0 28495 28471"/>
                  <a:gd name="T17" fmla="*/ T16 w 24"/>
                  <a:gd name="T18" fmla="+- 0 7503 7478"/>
                  <a:gd name="T19" fmla="*/ 7503 h 69"/>
                  <a:gd name="T20" fmla="+- 0 28476 28471"/>
                  <a:gd name="T21" fmla="*/ T20 w 24"/>
                  <a:gd name="T22" fmla="+- 0 7503 7478"/>
                  <a:gd name="T23" fmla="*/ 7503 h 69"/>
                  <a:gd name="T24" fmla="+- 0 28476 28471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86" name="Group 1900"/>
            <p:cNvGrpSpPr>
              <a:grpSpLocks/>
            </p:cNvGrpSpPr>
            <p:nvPr/>
          </p:nvGrpSpPr>
          <p:grpSpPr bwMode="auto">
            <a:xfrm>
              <a:off x="28701" y="7478"/>
              <a:ext cx="24" cy="69"/>
              <a:chOff x="28701" y="7478"/>
              <a:chExt cx="24" cy="69"/>
            </a:xfrm>
          </p:grpSpPr>
          <p:sp>
            <p:nvSpPr>
              <p:cNvPr id="7460" name="Freeform 1901"/>
              <p:cNvSpPr>
                <a:spLocks/>
              </p:cNvSpPr>
              <p:nvPr/>
            </p:nvSpPr>
            <p:spPr bwMode="auto">
              <a:xfrm>
                <a:off x="28701" y="7478"/>
                <a:ext cx="24" cy="69"/>
              </a:xfrm>
              <a:custGeom>
                <a:avLst/>
                <a:gdLst>
                  <a:gd name="T0" fmla="+- 0 28705 28701"/>
                  <a:gd name="T1" fmla="*/ T0 w 24"/>
                  <a:gd name="T2" fmla="+- 0 7478 7478"/>
                  <a:gd name="T3" fmla="*/ 7478 h 69"/>
                  <a:gd name="T4" fmla="+- 0 28701 28701"/>
                  <a:gd name="T5" fmla="*/ T4 w 24"/>
                  <a:gd name="T6" fmla="+- 0 7478 7478"/>
                  <a:gd name="T7" fmla="*/ 7478 h 69"/>
                  <a:gd name="T8" fmla="+- 0 28701 28701"/>
                  <a:gd name="T9" fmla="*/ T8 w 24"/>
                  <a:gd name="T10" fmla="+- 0 7546 7478"/>
                  <a:gd name="T11" fmla="*/ 7546 h 69"/>
                  <a:gd name="T12" fmla="+- 0 28705 28701"/>
                  <a:gd name="T13" fmla="*/ T12 w 24"/>
                  <a:gd name="T14" fmla="+- 0 7546 7478"/>
                  <a:gd name="T15" fmla="*/ 7546 h 69"/>
                  <a:gd name="T16" fmla="+- 0 28725 28701"/>
                  <a:gd name="T17" fmla="*/ T16 w 24"/>
                  <a:gd name="T18" fmla="+- 0 7503 7478"/>
                  <a:gd name="T19" fmla="*/ 7503 h 69"/>
                  <a:gd name="T20" fmla="+- 0 28705 28701"/>
                  <a:gd name="T21" fmla="*/ T20 w 24"/>
                  <a:gd name="T22" fmla="+- 0 7503 7478"/>
                  <a:gd name="T23" fmla="*/ 7503 h 69"/>
                  <a:gd name="T24" fmla="+- 0 28705 28701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87" name="Group 1898"/>
            <p:cNvGrpSpPr>
              <a:grpSpLocks/>
            </p:cNvGrpSpPr>
            <p:nvPr/>
          </p:nvGrpSpPr>
          <p:grpSpPr bwMode="auto">
            <a:xfrm>
              <a:off x="28586" y="7478"/>
              <a:ext cx="24" cy="69"/>
              <a:chOff x="28586" y="7478"/>
              <a:chExt cx="24" cy="69"/>
            </a:xfrm>
          </p:grpSpPr>
          <p:sp>
            <p:nvSpPr>
              <p:cNvPr id="7459" name="Freeform 1899"/>
              <p:cNvSpPr>
                <a:spLocks/>
              </p:cNvSpPr>
              <p:nvPr/>
            </p:nvSpPr>
            <p:spPr bwMode="auto">
              <a:xfrm>
                <a:off x="28586" y="7478"/>
                <a:ext cx="24" cy="69"/>
              </a:xfrm>
              <a:custGeom>
                <a:avLst/>
                <a:gdLst>
                  <a:gd name="T0" fmla="+- 0 28591 28586"/>
                  <a:gd name="T1" fmla="*/ T0 w 24"/>
                  <a:gd name="T2" fmla="+- 0 7478 7478"/>
                  <a:gd name="T3" fmla="*/ 7478 h 69"/>
                  <a:gd name="T4" fmla="+- 0 28586 28586"/>
                  <a:gd name="T5" fmla="*/ T4 w 24"/>
                  <a:gd name="T6" fmla="+- 0 7478 7478"/>
                  <a:gd name="T7" fmla="*/ 7478 h 69"/>
                  <a:gd name="T8" fmla="+- 0 28586 28586"/>
                  <a:gd name="T9" fmla="*/ T8 w 24"/>
                  <a:gd name="T10" fmla="+- 0 7546 7478"/>
                  <a:gd name="T11" fmla="*/ 7546 h 69"/>
                  <a:gd name="T12" fmla="+- 0 28591 28586"/>
                  <a:gd name="T13" fmla="*/ T12 w 24"/>
                  <a:gd name="T14" fmla="+- 0 7546 7478"/>
                  <a:gd name="T15" fmla="*/ 7546 h 69"/>
                  <a:gd name="T16" fmla="+- 0 28611 28586"/>
                  <a:gd name="T17" fmla="*/ T16 w 24"/>
                  <a:gd name="T18" fmla="+- 0 7503 7478"/>
                  <a:gd name="T19" fmla="*/ 7503 h 69"/>
                  <a:gd name="T20" fmla="+- 0 28591 28586"/>
                  <a:gd name="T21" fmla="*/ T20 w 24"/>
                  <a:gd name="T22" fmla="+- 0 7503 7478"/>
                  <a:gd name="T23" fmla="*/ 7503 h 69"/>
                  <a:gd name="T24" fmla="+- 0 28591 28586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5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88" name="Group 1896"/>
            <p:cNvGrpSpPr>
              <a:grpSpLocks/>
            </p:cNvGrpSpPr>
            <p:nvPr/>
          </p:nvGrpSpPr>
          <p:grpSpPr bwMode="auto">
            <a:xfrm>
              <a:off x="28509" y="7478"/>
              <a:ext cx="24" cy="69"/>
              <a:chOff x="28509" y="7478"/>
              <a:chExt cx="24" cy="69"/>
            </a:xfrm>
          </p:grpSpPr>
          <p:sp>
            <p:nvSpPr>
              <p:cNvPr id="7458" name="Freeform 1897"/>
              <p:cNvSpPr>
                <a:spLocks/>
              </p:cNvSpPr>
              <p:nvPr/>
            </p:nvSpPr>
            <p:spPr bwMode="auto">
              <a:xfrm>
                <a:off x="28509" y="7478"/>
                <a:ext cx="24" cy="69"/>
              </a:xfrm>
              <a:custGeom>
                <a:avLst/>
                <a:gdLst>
                  <a:gd name="T0" fmla="+- 0 28514 28509"/>
                  <a:gd name="T1" fmla="*/ T0 w 24"/>
                  <a:gd name="T2" fmla="+- 0 7478 7478"/>
                  <a:gd name="T3" fmla="*/ 7478 h 69"/>
                  <a:gd name="T4" fmla="+- 0 28509 28509"/>
                  <a:gd name="T5" fmla="*/ T4 w 24"/>
                  <a:gd name="T6" fmla="+- 0 7478 7478"/>
                  <a:gd name="T7" fmla="*/ 7478 h 69"/>
                  <a:gd name="T8" fmla="+- 0 28509 28509"/>
                  <a:gd name="T9" fmla="*/ T8 w 24"/>
                  <a:gd name="T10" fmla="+- 0 7546 7478"/>
                  <a:gd name="T11" fmla="*/ 7546 h 69"/>
                  <a:gd name="T12" fmla="+- 0 28514 28509"/>
                  <a:gd name="T13" fmla="*/ T12 w 24"/>
                  <a:gd name="T14" fmla="+- 0 7546 7478"/>
                  <a:gd name="T15" fmla="*/ 7546 h 69"/>
                  <a:gd name="T16" fmla="+- 0 28533 28509"/>
                  <a:gd name="T17" fmla="*/ T16 w 24"/>
                  <a:gd name="T18" fmla="+- 0 7503 7478"/>
                  <a:gd name="T19" fmla="*/ 7503 h 69"/>
                  <a:gd name="T20" fmla="+- 0 28514 28509"/>
                  <a:gd name="T21" fmla="*/ T20 w 24"/>
                  <a:gd name="T22" fmla="+- 0 7503 7478"/>
                  <a:gd name="T23" fmla="*/ 7503 h 69"/>
                  <a:gd name="T24" fmla="+- 0 28514 28509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89" name="Group 1894"/>
            <p:cNvGrpSpPr>
              <a:grpSpLocks/>
            </p:cNvGrpSpPr>
            <p:nvPr/>
          </p:nvGrpSpPr>
          <p:grpSpPr bwMode="auto">
            <a:xfrm>
              <a:off x="28625" y="7478"/>
              <a:ext cx="24" cy="69"/>
              <a:chOff x="28625" y="7478"/>
              <a:chExt cx="24" cy="69"/>
            </a:xfrm>
          </p:grpSpPr>
          <p:sp>
            <p:nvSpPr>
              <p:cNvPr id="7457" name="Freeform 1895"/>
              <p:cNvSpPr>
                <a:spLocks/>
              </p:cNvSpPr>
              <p:nvPr/>
            </p:nvSpPr>
            <p:spPr bwMode="auto">
              <a:xfrm>
                <a:off x="28625" y="7478"/>
                <a:ext cx="24" cy="69"/>
              </a:xfrm>
              <a:custGeom>
                <a:avLst/>
                <a:gdLst>
                  <a:gd name="T0" fmla="+- 0 28629 28625"/>
                  <a:gd name="T1" fmla="*/ T0 w 24"/>
                  <a:gd name="T2" fmla="+- 0 7478 7478"/>
                  <a:gd name="T3" fmla="*/ 7478 h 69"/>
                  <a:gd name="T4" fmla="+- 0 28625 28625"/>
                  <a:gd name="T5" fmla="*/ T4 w 24"/>
                  <a:gd name="T6" fmla="+- 0 7478 7478"/>
                  <a:gd name="T7" fmla="*/ 7478 h 69"/>
                  <a:gd name="T8" fmla="+- 0 28625 28625"/>
                  <a:gd name="T9" fmla="*/ T8 w 24"/>
                  <a:gd name="T10" fmla="+- 0 7546 7478"/>
                  <a:gd name="T11" fmla="*/ 7546 h 69"/>
                  <a:gd name="T12" fmla="+- 0 28629 28625"/>
                  <a:gd name="T13" fmla="*/ T12 w 24"/>
                  <a:gd name="T14" fmla="+- 0 7546 7478"/>
                  <a:gd name="T15" fmla="*/ 7546 h 69"/>
                  <a:gd name="T16" fmla="+- 0 28649 28625"/>
                  <a:gd name="T17" fmla="*/ T16 w 24"/>
                  <a:gd name="T18" fmla="+- 0 7503 7478"/>
                  <a:gd name="T19" fmla="*/ 7503 h 69"/>
                  <a:gd name="T20" fmla="+- 0 28629 28625"/>
                  <a:gd name="T21" fmla="*/ T20 w 24"/>
                  <a:gd name="T22" fmla="+- 0 7503 7478"/>
                  <a:gd name="T23" fmla="*/ 7503 h 69"/>
                  <a:gd name="T24" fmla="+- 0 28629 28625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24" y="25"/>
                    </a:lnTo>
                    <a:lnTo>
                      <a:pt x="4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0" name="Group 1892"/>
            <p:cNvGrpSpPr>
              <a:grpSpLocks/>
            </p:cNvGrpSpPr>
            <p:nvPr/>
          </p:nvGrpSpPr>
          <p:grpSpPr bwMode="auto">
            <a:xfrm>
              <a:off x="28547" y="7478"/>
              <a:ext cx="24" cy="69"/>
              <a:chOff x="28547" y="7478"/>
              <a:chExt cx="24" cy="69"/>
            </a:xfrm>
          </p:grpSpPr>
          <p:sp>
            <p:nvSpPr>
              <p:cNvPr id="7456" name="Freeform 1893"/>
              <p:cNvSpPr>
                <a:spLocks/>
              </p:cNvSpPr>
              <p:nvPr/>
            </p:nvSpPr>
            <p:spPr bwMode="auto">
              <a:xfrm>
                <a:off x="28547" y="7478"/>
                <a:ext cx="24" cy="69"/>
              </a:xfrm>
              <a:custGeom>
                <a:avLst/>
                <a:gdLst>
                  <a:gd name="T0" fmla="+- 0 28552 28547"/>
                  <a:gd name="T1" fmla="*/ T0 w 24"/>
                  <a:gd name="T2" fmla="+- 0 7478 7478"/>
                  <a:gd name="T3" fmla="*/ 7478 h 69"/>
                  <a:gd name="T4" fmla="+- 0 28547 28547"/>
                  <a:gd name="T5" fmla="*/ T4 w 24"/>
                  <a:gd name="T6" fmla="+- 0 7478 7478"/>
                  <a:gd name="T7" fmla="*/ 7478 h 69"/>
                  <a:gd name="T8" fmla="+- 0 28547 28547"/>
                  <a:gd name="T9" fmla="*/ T8 w 24"/>
                  <a:gd name="T10" fmla="+- 0 7546 7478"/>
                  <a:gd name="T11" fmla="*/ 7546 h 69"/>
                  <a:gd name="T12" fmla="+- 0 28552 28547"/>
                  <a:gd name="T13" fmla="*/ T12 w 24"/>
                  <a:gd name="T14" fmla="+- 0 7546 7478"/>
                  <a:gd name="T15" fmla="*/ 7546 h 69"/>
                  <a:gd name="T16" fmla="+- 0 28572 28547"/>
                  <a:gd name="T17" fmla="*/ T16 w 24"/>
                  <a:gd name="T18" fmla="+- 0 7503 7478"/>
                  <a:gd name="T19" fmla="*/ 7503 h 69"/>
                  <a:gd name="T20" fmla="+- 0 28552 28547"/>
                  <a:gd name="T21" fmla="*/ T20 w 24"/>
                  <a:gd name="T22" fmla="+- 0 7503 7478"/>
                  <a:gd name="T23" fmla="*/ 7503 h 69"/>
                  <a:gd name="T24" fmla="+- 0 28552 28547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5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1" name="Group 1890"/>
            <p:cNvGrpSpPr>
              <a:grpSpLocks/>
            </p:cNvGrpSpPr>
            <p:nvPr/>
          </p:nvGrpSpPr>
          <p:grpSpPr bwMode="auto">
            <a:xfrm>
              <a:off x="28663" y="7478"/>
              <a:ext cx="24" cy="69"/>
              <a:chOff x="28663" y="7478"/>
              <a:chExt cx="24" cy="69"/>
            </a:xfrm>
          </p:grpSpPr>
          <p:sp>
            <p:nvSpPr>
              <p:cNvPr id="7455" name="Freeform 1891"/>
              <p:cNvSpPr>
                <a:spLocks/>
              </p:cNvSpPr>
              <p:nvPr/>
            </p:nvSpPr>
            <p:spPr bwMode="auto">
              <a:xfrm>
                <a:off x="28663" y="7478"/>
                <a:ext cx="24" cy="69"/>
              </a:xfrm>
              <a:custGeom>
                <a:avLst/>
                <a:gdLst>
                  <a:gd name="T0" fmla="+- 0 28668 28663"/>
                  <a:gd name="T1" fmla="*/ T0 w 24"/>
                  <a:gd name="T2" fmla="+- 0 7478 7478"/>
                  <a:gd name="T3" fmla="*/ 7478 h 69"/>
                  <a:gd name="T4" fmla="+- 0 28663 28663"/>
                  <a:gd name="T5" fmla="*/ T4 w 24"/>
                  <a:gd name="T6" fmla="+- 0 7478 7478"/>
                  <a:gd name="T7" fmla="*/ 7478 h 69"/>
                  <a:gd name="T8" fmla="+- 0 28663 28663"/>
                  <a:gd name="T9" fmla="*/ T8 w 24"/>
                  <a:gd name="T10" fmla="+- 0 7546 7478"/>
                  <a:gd name="T11" fmla="*/ 7546 h 69"/>
                  <a:gd name="T12" fmla="+- 0 28668 28663"/>
                  <a:gd name="T13" fmla="*/ T12 w 24"/>
                  <a:gd name="T14" fmla="+- 0 7546 7478"/>
                  <a:gd name="T15" fmla="*/ 7546 h 69"/>
                  <a:gd name="T16" fmla="+- 0 28687 28663"/>
                  <a:gd name="T17" fmla="*/ T16 w 24"/>
                  <a:gd name="T18" fmla="+- 0 7503 7478"/>
                  <a:gd name="T19" fmla="*/ 7503 h 69"/>
                  <a:gd name="T20" fmla="+- 0 28668 28663"/>
                  <a:gd name="T21" fmla="*/ T20 w 24"/>
                  <a:gd name="T22" fmla="+- 0 7503 7478"/>
                  <a:gd name="T23" fmla="*/ 7503 h 69"/>
                  <a:gd name="T24" fmla="+- 0 28668 28663"/>
                  <a:gd name="T25" fmla="*/ T24 w 24"/>
                  <a:gd name="T26" fmla="+- 0 7478 7478"/>
                  <a:gd name="T27" fmla="*/ 7478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8"/>
                    </a:lnTo>
                    <a:lnTo>
                      <a:pt x="5" y="68"/>
                    </a:lnTo>
                    <a:lnTo>
                      <a:pt x="24" y="25"/>
                    </a:lnTo>
                    <a:lnTo>
                      <a:pt x="5" y="2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2" name="Group 1888"/>
            <p:cNvGrpSpPr>
              <a:grpSpLocks/>
            </p:cNvGrpSpPr>
            <p:nvPr/>
          </p:nvGrpSpPr>
          <p:grpSpPr bwMode="auto">
            <a:xfrm>
              <a:off x="28744" y="7795"/>
              <a:ext cx="68" cy="24"/>
              <a:chOff x="28744" y="7795"/>
              <a:chExt cx="68" cy="24"/>
            </a:xfrm>
          </p:grpSpPr>
          <p:sp>
            <p:nvSpPr>
              <p:cNvPr id="7454" name="Freeform 1889"/>
              <p:cNvSpPr>
                <a:spLocks/>
              </p:cNvSpPr>
              <p:nvPr/>
            </p:nvSpPr>
            <p:spPr bwMode="auto">
              <a:xfrm>
                <a:off x="28744" y="7795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795 7795"/>
                  <a:gd name="T3" fmla="*/ 7795 h 24"/>
                  <a:gd name="T4" fmla="+- 0 28744 28744"/>
                  <a:gd name="T5" fmla="*/ T4 w 68"/>
                  <a:gd name="T6" fmla="+- 0 7815 7795"/>
                  <a:gd name="T7" fmla="*/ 7815 h 24"/>
                  <a:gd name="T8" fmla="+- 0 28744 28744"/>
                  <a:gd name="T9" fmla="*/ T8 w 68"/>
                  <a:gd name="T10" fmla="+- 0 7820 7795"/>
                  <a:gd name="T11" fmla="*/ 7820 h 24"/>
                  <a:gd name="T12" fmla="+- 0 28813 28744"/>
                  <a:gd name="T13" fmla="*/ T12 w 68"/>
                  <a:gd name="T14" fmla="+- 0 7820 7795"/>
                  <a:gd name="T15" fmla="*/ 7820 h 24"/>
                  <a:gd name="T16" fmla="+- 0 28813 28744"/>
                  <a:gd name="T17" fmla="*/ T16 w 68"/>
                  <a:gd name="T18" fmla="+- 0 7815 7795"/>
                  <a:gd name="T19" fmla="*/ 7815 h 24"/>
                  <a:gd name="T20" fmla="+- 0 28787 28744"/>
                  <a:gd name="T21" fmla="*/ T20 w 68"/>
                  <a:gd name="T22" fmla="+- 0 7815 7795"/>
                  <a:gd name="T23" fmla="*/ 7815 h 24"/>
                  <a:gd name="T24" fmla="+- 0 28787 28744"/>
                  <a:gd name="T25" fmla="*/ T24 w 68"/>
                  <a:gd name="T26" fmla="+- 0 7795 7795"/>
                  <a:gd name="T27" fmla="*/ 779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3" name="Group 1886"/>
            <p:cNvGrpSpPr>
              <a:grpSpLocks/>
            </p:cNvGrpSpPr>
            <p:nvPr/>
          </p:nvGrpSpPr>
          <p:grpSpPr bwMode="auto">
            <a:xfrm>
              <a:off x="28744" y="7566"/>
              <a:ext cx="68" cy="24"/>
              <a:chOff x="28744" y="7566"/>
              <a:chExt cx="68" cy="24"/>
            </a:xfrm>
          </p:grpSpPr>
          <p:sp>
            <p:nvSpPr>
              <p:cNvPr id="7453" name="Freeform 1887"/>
              <p:cNvSpPr>
                <a:spLocks/>
              </p:cNvSpPr>
              <p:nvPr/>
            </p:nvSpPr>
            <p:spPr bwMode="auto">
              <a:xfrm>
                <a:off x="28744" y="7566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566 7566"/>
                  <a:gd name="T3" fmla="*/ 7566 h 24"/>
                  <a:gd name="T4" fmla="+- 0 28744 28744"/>
                  <a:gd name="T5" fmla="*/ T4 w 68"/>
                  <a:gd name="T6" fmla="+- 0 7585 7566"/>
                  <a:gd name="T7" fmla="*/ 7585 h 24"/>
                  <a:gd name="T8" fmla="+- 0 28744 28744"/>
                  <a:gd name="T9" fmla="*/ T8 w 68"/>
                  <a:gd name="T10" fmla="+- 0 7590 7566"/>
                  <a:gd name="T11" fmla="*/ 7590 h 24"/>
                  <a:gd name="T12" fmla="+- 0 28813 28744"/>
                  <a:gd name="T13" fmla="*/ T12 w 68"/>
                  <a:gd name="T14" fmla="+- 0 7590 7566"/>
                  <a:gd name="T15" fmla="*/ 7590 h 24"/>
                  <a:gd name="T16" fmla="+- 0 28813 28744"/>
                  <a:gd name="T17" fmla="*/ T16 w 68"/>
                  <a:gd name="T18" fmla="+- 0 7585 7566"/>
                  <a:gd name="T19" fmla="*/ 7585 h 24"/>
                  <a:gd name="T20" fmla="+- 0 28787 28744"/>
                  <a:gd name="T21" fmla="*/ T20 w 68"/>
                  <a:gd name="T22" fmla="+- 0 7585 7566"/>
                  <a:gd name="T23" fmla="*/ 7585 h 24"/>
                  <a:gd name="T24" fmla="+- 0 28787 28744"/>
                  <a:gd name="T25" fmla="*/ T24 w 68"/>
                  <a:gd name="T26" fmla="+- 0 7566 7566"/>
                  <a:gd name="T27" fmla="*/ 7566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4" name="Group 1884"/>
            <p:cNvGrpSpPr>
              <a:grpSpLocks/>
            </p:cNvGrpSpPr>
            <p:nvPr/>
          </p:nvGrpSpPr>
          <p:grpSpPr bwMode="auto">
            <a:xfrm>
              <a:off x="28744" y="7680"/>
              <a:ext cx="68" cy="24"/>
              <a:chOff x="28744" y="7680"/>
              <a:chExt cx="68" cy="24"/>
            </a:xfrm>
          </p:grpSpPr>
          <p:sp>
            <p:nvSpPr>
              <p:cNvPr id="7452" name="Freeform 1885"/>
              <p:cNvSpPr>
                <a:spLocks/>
              </p:cNvSpPr>
              <p:nvPr/>
            </p:nvSpPr>
            <p:spPr bwMode="auto">
              <a:xfrm>
                <a:off x="28744" y="7680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680 7680"/>
                  <a:gd name="T3" fmla="*/ 7680 h 24"/>
                  <a:gd name="T4" fmla="+- 0 28744 28744"/>
                  <a:gd name="T5" fmla="*/ T4 w 68"/>
                  <a:gd name="T6" fmla="+- 0 7700 7680"/>
                  <a:gd name="T7" fmla="*/ 7700 h 24"/>
                  <a:gd name="T8" fmla="+- 0 28744 28744"/>
                  <a:gd name="T9" fmla="*/ T8 w 68"/>
                  <a:gd name="T10" fmla="+- 0 7704 7680"/>
                  <a:gd name="T11" fmla="*/ 7704 h 24"/>
                  <a:gd name="T12" fmla="+- 0 28813 28744"/>
                  <a:gd name="T13" fmla="*/ T12 w 68"/>
                  <a:gd name="T14" fmla="+- 0 7704 7680"/>
                  <a:gd name="T15" fmla="*/ 7704 h 24"/>
                  <a:gd name="T16" fmla="+- 0 28813 28744"/>
                  <a:gd name="T17" fmla="*/ T16 w 68"/>
                  <a:gd name="T18" fmla="+- 0 7700 7680"/>
                  <a:gd name="T19" fmla="*/ 7700 h 24"/>
                  <a:gd name="T20" fmla="+- 0 28787 28744"/>
                  <a:gd name="T21" fmla="*/ T20 w 68"/>
                  <a:gd name="T22" fmla="+- 0 7700 7680"/>
                  <a:gd name="T23" fmla="*/ 7700 h 24"/>
                  <a:gd name="T24" fmla="+- 0 28787 28744"/>
                  <a:gd name="T25" fmla="*/ T24 w 68"/>
                  <a:gd name="T26" fmla="+- 0 7680 7680"/>
                  <a:gd name="T27" fmla="*/ 7680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5" name="Group 1882"/>
            <p:cNvGrpSpPr>
              <a:grpSpLocks/>
            </p:cNvGrpSpPr>
            <p:nvPr/>
          </p:nvGrpSpPr>
          <p:grpSpPr bwMode="auto">
            <a:xfrm>
              <a:off x="28744" y="7757"/>
              <a:ext cx="68" cy="24"/>
              <a:chOff x="28744" y="7757"/>
              <a:chExt cx="68" cy="24"/>
            </a:xfrm>
          </p:grpSpPr>
          <p:sp>
            <p:nvSpPr>
              <p:cNvPr id="7451" name="Freeform 1883"/>
              <p:cNvSpPr>
                <a:spLocks/>
              </p:cNvSpPr>
              <p:nvPr/>
            </p:nvSpPr>
            <p:spPr bwMode="auto">
              <a:xfrm>
                <a:off x="28744" y="7757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757 7757"/>
                  <a:gd name="T3" fmla="*/ 7757 h 24"/>
                  <a:gd name="T4" fmla="+- 0 28744 28744"/>
                  <a:gd name="T5" fmla="*/ T4 w 68"/>
                  <a:gd name="T6" fmla="+- 0 7777 7757"/>
                  <a:gd name="T7" fmla="*/ 7777 h 24"/>
                  <a:gd name="T8" fmla="+- 0 28744 28744"/>
                  <a:gd name="T9" fmla="*/ T8 w 68"/>
                  <a:gd name="T10" fmla="+- 0 7781 7757"/>
                  <a:gd name="T11" fmla="*/ 7781 h 24"/>
                  <a:gd name="T12" fmla="+- 0 28813 28744"/>
                  <a:gd name="T13" fmla="*/ T12 w 68"/>
                  <a:gd name="T14" fmla="+- 0 7781 7757"/>
                  <a:gd name="T15" fmla="*/ 7781 h 24"/>
                  <a:gd name="T16" fmla="+- 0 28813 28744"/>
                  <a:gd name="T17" fmla="*/ T16 w 68"/>
                  <a:gd name="T18" fmla="+- 0 7777 7757"/>
                  <a:gd name="T19" fmla="*/ 7777 h 24"/>
                  <a:gd name="T20" fmla="+- 0 28787 28744"/>
                  <a:gd name="T21" fmla="*/ T20 w 68"/>
                  <a:gd name="T22" fmla="+- 0 7777 7757"/>
                  <a:gd name="T23" fmla="*/ 7777 h 24"/>
                  <a:gd name="T24" fmla="+- 0 28787 28744"/>
                  <a:gd name="T25" fmla="*/ T24 w 68"/>
                  <a:gd name="T26" fmla="+- 0 7757 7757"/>
                  <a:gd name="T27" fmla="*/ 775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6" name="Group 1880"/>
            <p:cNvGrpSpPr>
              <a:grpSpLocks/>
            </p:cNvGrpSpPr>
            <p:nvPr/>
          </p:nvGrpSpPr>
          <p:grpSpPr bwMode="auto">
            <a:xfrm>
              <a:off x="28744" y="7642"/>
              <a:ext cx="68" cy="24"/>
              <a:chOff x="28744" y="7642"/>
              <a:chExt cx="68" cy="24"/>
            </a:xfrm>
          </p:grpSpPr>
          <p:sp>
            <p:nvSpPr>
              <p:cNvPr id="7450" name="Freeform 1881"/>
              <p:cNvSpPr>
                <a:spLocks/>
              </p:cNvSpPr>
              <p:nvPr/>
            </p:nvSpPr>
            <p:spPr bwMode="auto">
              <a:xfrm>
                <a:off x="28744" y="7642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642 7642"/>
                  <a:gd name="T3" fmla="*/ 7642 h 24"/>
                  <a:gd name="T4" fmla="+- 0 28744 28744"/>
                  <a:gd name="T5" fmla="*/ T4 w 68"/>
                  <a:gd name="T6" fmla="+- 0 7661 7642"/>
                  <a:gd name="T7" fmla="*/ 7661 h 24"/>
                  <a:gd name="T8" fmla="+- 0 28744 28744"/>
                  <a:gd name="T9" fmla="*/ T8 w 68"/>
                  <a:gd name="T10" fmla="+- 0 7666 7642"/>
                  <a:gd name="T11" fmla="*/ 7666 h 24"/>
                  <a:gd name="T12" fmla="+- 0 28813 28744"/>
                  <a:gd name="T13" fmla="*/ T12 w 68"/>
                  <a:gd name="T14" fmla="+- 0 7666 7642"/>
                  <a:gd name="T15" fmla="*/ 7666 h 24"/>
                  <a:gd name="T16" fmla="+- 0 28813 28744"/>
                  <a:gd name="T17" fmla="*/ T16 w 68"/>
                  <a:gd name="T18" fmla="+- 0 7661 7642"/>
                  <a:gd name="T19" fmla="*/ 7661 h 24"/>
                  <a:gd name="T20" fmla="+- 0 28787 28744"/>
                  <a:gd name="T21" fmla="*/ T20 w 68"/>
                  <a:gd name="T22" fmla="+- 0 7661 7642"/>
                  <a:gd name="T23" fmla="*/ 7661 h 24"/>
                  <a:gd name="T24" fmla="+- 0 28787 28744"/>
                  <a:gd name="T25" fmla="*/ T24 w 68"/>
                  <a:gd name="T26" fmla="+- 0 7642 7642"/>
                  <a:gd name="T27" fmla="*/ 764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7" name="Group 1878"/>
            <p:cNvGrpSpPr>
              <a:grpSpLocks/>
            </p:cNvGrpSpPr>
            <p:nvPr/>
          </p:nvGrpSpPr>
          <p:grpSpPr bwMode="auto">
            <a:xfrm>
              <a:off x="28744" y="7719"/>
              <a:ext cx="68" cy="24"/>
              <a:chOff x="28744" y="7719"/>
              <a:chExt cx="68" cy="24"/>
            </a:xfrm>
          </p:grpSpPr>
          <p:sp>
            <p:nvSpPr>
              <p:cNvPr id="7449" name="Freeform 1879"/>
              <p:cNvSpPr>
                <a:spLocks/>
              </p:cNvSpPr>
              <p:nvPr/>
            </p:nvSpPr>
            <p:spPr bwMode="auto">
              <a:xfrm>
                <a:off x="28744" y="7719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719 7719"/>
                  <a:gd name="T3" fmla="*/ 7719 h 24"/>
                  <a:gd name="T4" fmla="+- 0 28744 28744"/>
                  <a:gd name="T5" fmla="*/ T4 w 68"/>
                  <a:gd name="T6" fmla="+- 0 7738 7719"/>
                  <a:gd name="T7" fmla="*/ 7738 h 24"/>
                  <a:gd name="T8" fmla="+- 0 28744 28744"/>
                  <a:gd name="T9" fmla="*/ T8 w 68"/>
                  <a:gd name="T10" fmla="+- 0 7743 7719"/>
                  <a:gd name="T11" fmla="*/ 7743 h 24"/>
                  <a:gd name="T12" fmla="+- 0 28813 28744"/>
                  <a:gd name="T13" fmla="*/ T12 w 68"/>
                  <a:gd name="T14" fmla="+- 0 7743 7719"/>
                  <a:gd name="T15" fmla="*/ 7743 h 24"/>
                  <a:gd name="T16" fmla="+- 0 28813 28744"/>
                  <a:gd name="T17" fmla="*/ T16 w 68"/>
                  <a:gd name="T18" fmla="+- 0 7738 7719"/>
                  <a:gd name="T19" fmla="*/ 7738 h 24"/>
                  <a:gd name="T20" fmla="+- 0 28787 28744"/>
                  <a:gd name="T21" fmla="*/ T20 w 68"/>
                  <a:gd name="T22" fmla="+- 0 7738 7719"/>
                  <a:gd name="T23" fmla="*/ 7738 h 24"/>
                  <a:gd name="T24" fmla="+- 0 28787 28744"/>
                  <a:gd name="T25" fmla="*/ T24 w 68"/>
                  <a:gd name="T26" fmla="+- 0 7719 7719"/>
                  <a:gd name="T27" fmla="*/ 771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8" name="Group 1876"/>
            <p:cNvGrpSpPr>
              <a:grpSpLocks/>
            </p:cNvGrpSpPr>
            <p:nvPr/>
          </p:nvGrpSpPr>
          <p:grpSpPr bwMode="auto">
            <a:xfrm>
              <a:off x="28744" y="7604"/>
              <a:ext cx="68" cy="24"/>
              <a:chOff x="28744" y="7604"/>
              <a:chExt cx="68" cy="24"/>
            </a:xfrm>
          </p:grpSpPr>
          <p:sp>
            <p:nvSpPr>
              <p:cNvPr id="7448" name="Freeform 1877"/>
              <p:cNvSpPr>
                <a:spLocks/>
              </p:cNvSpPr>
              <p:nvPr/>
            </p:nvSpPr>
            <p:spPr bwMode="auto">
              <a:xfrm>
                <a:off x="28744" y="7604"/>
                <a:ext cx="68" cy="24"/>
              </a:xfrm>
              <a:custGeom>
                <a:avLst/>
                <a:gdLst>
                  <a:gd name="T0" fmla="+- 0 28787 28744"/>
                  <a:gd name="T1" fmla="*/ T0 w 68"/>
                  <a:gd name="T2" fmla="+- 0 7604 7604"/>
                  <a:gd name="T3" fmla="*/ 7604 h 24"/>
                  <a:gd name="T4" fmla="+- 0 28744 28744"/>
                  <a:gd name="T5" fmla="*/ T4 w 68"/>
                  <a:gd name="T6" fmla="+- 0 7623 7604"/>
                  <a:gd name="T7" fmla="*/ 7623 h 24"/>
                  <a:gd name="T8" fmla="+- 0 28744 28744"/>
                  <a:gd name="T9" fmla="*/ T8 w 68"/>
                  <a:gd name="T10" fmla="+- 0 7628 7604"/>
                  <a:gd name="T11" fmla="*/ 7628 h 24"/>
                  <a:gd name="T12" fmla="+- 0 28813 28744"/>
                  <a:gd name="T13" fmla="*/ T12 w 68"/>
                  <a:gd name="T14" fmla="+- 0 7628 7604"/>
                  <a:gd name="T15" fmla="*/ 7628 h 24"/>
                  <a:gd name="T16" fmla="+- 0 28813 28744"/>
                  <a:gd name="T17" fmla="*/ T16 w 68"/>
                  <a:gd name="T18" fmla="+- 0 7623 7604"/>
                  <a:gd name="T19" fmla="*/ 7623 h 24"/>
                  <a:gd name="T20" fmla="+- 0 28787 28744"/>
                  <a:gd name="T21" fmla="*/ T20 w 68"/>
                  <a:gd name="T22" fmla="+- 0 7623 7604"/>
                  <a:gd name="T23" fmla="*/ 7623 h 24"/>
                  <a:gd name="T24" fmla="+- 0 28787 28744"/>
                  <a:gd name="T25" fmla="*/ T24 w 68"/>
                  <a:gd name="T26" fmla="+- 0 7604 7604"/>
                  <a:gd name="T27" fmla="*/ 760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99" name="Group 1874"/>
            <p:cNvGrpSpPr>
              <a:grpSpLocks/>
            </p:cNvGrpSpPr>
            <p:nvPr/>
          </p:nvGrpSpPr>
          <p:grpSpPr bwMode="auto">
            <a:xfrm>
              <a:off x="28471" y="7857"/>
              <a:ext cx="1968" cy="2"/>
              <a:chOff x="28471" y="7857"/>
              <a:chExt cx="1968" cy="2"/>
            </a:xfrm>
          </p:grpSpPr>
          <p:sp>
            <p:nvSpPr>
              <p:cNvPr id="7447" name="Freeform 1875"/>
              <p:cNvSpPr>
                <a:spLocks/>
              </p:cNvSpPr>
              <p:nvPr/>
            </p:nvSpPr>
            <p:spPr bwMode="auto">
              <a:xfrm>
                <a:off x="28471" y="7857"/>
                <a:ext cx="1968" cy="2"/>
              </a:xfrm>
              <a:custGeom>
                <a:avLst/>
                <a:gdLst>
                  <a:gd name="T0" fmla="+- 0 28471 28471"/>
                  <a:gd name="T1" fmla="*/ T0 w 1968"/>
                  <a:gd name="T2" fmla="+- 0 30439 28471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80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0" name="Group 1870"/>
            <p:cNvGrpSpPr>
              <a:grpSpLocks/>
            </p:cNvGrpSpPr>
            <p:nvPr/>
          </p:nvGrpSpPr>
          <p:grpSpPr bwMode="auto">
            <a:xfrm>
              <a:off x="28924" y="7566"/>
              <a:ext cx="185" cy="252"/>
              <a:chOff x="28924" y="7566"/>
              <a:chExt cx="185" cy="252"/>
            </a:xfrm>
          </p:grpSpPr>
          <p:sp>
            <p:nvSpPr>
              <p:cNvPr id="7444" name="Freeform 1873"/>
              <p:cNvSpPr>
                <a:spLocks/>
              </p:cNvSpPr>
              <p:nvPr/>
            </p:nvSpPr>
            <p:spPr bwMode="auto">
              <a:xfrm>
                <a:off x="28924" y="7566"/>
                <a:ext cx="185" cy="252"/>
              </a:xfrm>
              <a:custGeom>
                <a:avLst/>
                <a:gdLst>
                  <a:gd name="T0" fmla="+- 0 28954 28924"/>
                  <a:gd name="T1" fmla="*/ T0 w 185"/>
                  <a:gd name="T2" fmla="+- 0 7566 7566"/>
                  <a:gd name="T3" fmla="*/ 7566 h 252"/>
                  <a:gd name="T4" fmla="+- 0 28944 28924"/>
                  <a:gd name="T5" fmla="*/ T4 w 185"/>
                  <a:gd name="T6" fmla="+- 0 7566 7566"/>
                  <a:gd name="T7" fmla="*/ 7566 h 252"/>
                  <a:gd name="T8" fmla="+- 0 28940 28924"/>
                  <a:gd name="T9" fmla="*/ T8 w 185"/>
                  <a:gd name="T10" fmla="+- 0 7566 7566"/>
                  <a:gd name="T11" fmla="*/ 7566 h 252"/>
                  <a:gd name="T12" fmla="+- 0 28925 28924"/>
                  <a:gd name="T13" fmla="*/ T12 w 185"/>
                  <a:gd name="T14" fmla="+- 0 7570 7566"/>
                  <a:gd name="T15" fmla="*/ 7570 h 252"/>
                  <a:gd name="T16" fmla="+- 0 28924 28924"/>
                  <a:gd name="T17" fmla="*/ T16 w 185"/>
                  <a:gd name="T18" fmla="+- 0 7571 7566"/>
                  <a:gd name="T19" fmla="*/ 7571 h 252"/>
                  <a:gd name="T20" fmla="+- 0 28924 28924"/>
                  <a:gd name="T21" fmla="*/ T20 w 185"/>
                  <a:gd name="T22" fmla="+- 0 7572 7566"/>
                  <a:gd name="T23" fmla="*/ 7572 h 252"/>
                  <a:gd name="T24" fmla="+- 0 28924 28924"/>
                  <a:gd name="T25" fmla="*/ T24 w 185"/>
                  <a:gd name="T26" fmla="+- 0 7810 7566"/>
                  <a:gd name="T27" fmla="*/ 7810 h 252"/>
                  <a:gd name="T28" fmla="+- 0 28924 28924"/>
                  <a:gd name="T29" fmla="*/ T28 w 185"/>
                  <a:gd name="T30" fmla="+- 0 7812 7566"/>
                  <a:gd name="T31" fmla="*/ 7812 h 252"/>
                  <a:gd name="T32" fmla="+- 0 28925 28924"/>
                  <a:gd name="T33" fmla="*/ T32 w 185"/>
                  <a:gd name="T34" fmla="+- 0 7813 7566"/>
                  <a:gd name="T35" fmla="*/ 7813 h 252"/>
                  <a:gd name="T36" fmla="+- 0 28926 28924"/>
                  <a:gd name="T37" fmla="*/ T36 w 185"/>
                  <a:gd name="T38" fmla="+- 0 7814 7566"/>
                  <a:gd name="T39" fmla="*/ 7814 h 252"/>
                  <a:gd name="T40" fmla="+- 0 28944 28924"/>
                  <a:gd name="T41" fmla="*/ T40 w 185"/>
                  <a:gd name="T42" fmla="+- 0 7817 7566"/>
                  <a:gd name="T43" fmla="*/ 7817 h 252"/>
                  <a:gd name="T44" fmla="+- 0 28954 28924"/>
                  <a:gd name="T45" fmla="*/ T44 w 185"/>
                  <a:gd name="T46" fmla="+- 0 7817 7566"/>
                  <a:gd name="T47" fmla="*/ 7817 h 252"/>
                  <a:gd name="T48" fmla="+- 0 28973 28924"/>
                  <a:gd name="T49" fmla="*/ T48 w 185"/>
                  <a:gd name="T50" fmla="+- 0 7813 7566"/>
                  <a:gd name="T51" fmla="*/ 7813 h 252"/>
                  <a:gd name="T52" fmla="+- 0 28974 28924"/>
                  <a:gd name="T53" fmla="*/ T52 w 185"/>
                  <a:gd name="T54" fmla="+- 0 7812 7566"/>
                  <a:gd name="T55" fmla="*/ 7812 h 252"/>
                  <a:gd name="T56" fmla="+- 0 28974 28924"/>
                  <a:gd name="T57" fmla="*/ T56 w 185"/>
                  <a:gd name="T58" fmla="+- 0 7810 7566"/>
                  <a:gd name="T59" fmla="*/ 7810 h 252"/>
                  <a:gd name="T60" fmla="+- 0 28974 28924"/>
                  <a:gd name="T61" fmla="*/ T60 w 185"/>
                  <a:gd name="T62" fmla="+- 0 7709 7566"/>
                  <a:gd name="T63" fmla="*/ 7709 h 252"/>
                  <a:gd name="T64" fmla="+- 0 29067 28924"/>
                  <a:gd name="T65" fmla="*/ T64 w 185"/>
                  <a:gd name="T66" fmla="+- 0 7709 7566"/>
                  <a:gd name="T67" fmla="*/ 7709 h 252"/>
                  <a:gd name="T68" fmla="+- 0 29037 28924"/>
                  <a:gd name="T69" fmla="*/ T68 w 185"/>
                  <a:gd name="T70" fmla="+- 0 7686 7566"/>
                  <a:gd name="T71" fmla="*/ 7686 h 252"/>
                  <a:gd name="T72" fmla="+- 0 29062 28924"/>
                  <a:gd name="T73" fmla="*/ T72 w 185"/>
                  <a:gd name="T74" fmla="+- 0 7667 7566"/>
                  <a:gd name="T75" fmla="*/ 7667 h 252"/>
                  <a:gd name="T76" fmla="+- 0 28974 28924"/>
                  <a:gd name="T77" fmla="*/ T76 w 185"/>
                  <a:gd name="T78" fmla="+- 0 7667 7566"/>
                  <a:gd name="T79" fmla="*/ 7667 h 252"/>
                  <a:gd name="T80" fmla="+- 0 28974 28924"/>
                  <a:gd name="T81" fmla="*/ T80 w 185"/>
                  <a:gd name="T82" fmla="+- 0 7572 7566"/>
                  <a:gd name="T83" fmla="*/ 7572 h 252"/>
                  <a:gd name="T84" fmla="+- 0 28974 28924"/>
                  <a:gd name="T85" fmla="*/ T84 w 185"/>
                  <a:gd name="T86" fmla="+- 0 7571 7566"/>
                  <a:gd name="T87" fmla="*/ 7571 h 252"/>
                  <a:gd name="T88" fmla="+- 0 28973 28924"/>
                  <a:gd name="T89" fmla="*/ T88 w 185"/>
                  <a:gd name="T90" fmla="+- 0 7570 7566"/>
                  <a:gd name="T91" fmla="*/ 7570 h 252"/>
                  <a:gd name="T92" fmla="+- 0 28972 28924"/>
                  <a:gd name="T93" fmla="*/ T92 w 185"/>
                  <a:gd name="T94" fmla="+- 0 7569 7566"/>
                  <a:gd name="T95" fmla="*/ 7569 h 252"/>
                  <a:gd name="T96" fmla="+- 0 28971 28924"/>
                  <a:gd name="T97" fmla="*/ T96 w 185"/>
                  <a:gd name="T98" fmla="+- 0 7568 7566"/>
                  <a:gd name="T99" fmla="*/ 7568 h 252"/>
                  <a:gd name="T100" fmla="+- 0 28967 28924"/>
                  <a:gd name="T101" fmla="*/ T100 w 185"/>
                  <a:gd name="T102" fmla="+- 0 7567 7566"/>
                  <a:gd name="T103" fmla="*/ 7567 h 252"/>
                  <a:gd name="T104" fmla="+- 0 28965 28924"/>
                  <a:gd name="T105" fmla="*/ T104 w 185"/>
                  <a:gd name="T106" fmla="+- 0 7566 7566"/>
                  <a:gd name="T107" fmla="*/ 7566 h 252"/>
                  <a:gd name="T108" fmla="+- 0 28958 28924"/>
                  <a:gd name="T109" fmla="*/ T108 w 185"/>
                  <a:gd name="T110" fmla="+- 0 7566 7566"/>
                  <a:gd name="T111" fmla="*/ 7566 h 252"/>
                  <a:gd name="T112" fmla="+- 0 28954 28924"/>
                  <a:gd name="T113" fmla="*/ T112 w 185"/>
                  <a:gd name="T114" fmla="+- 0 7566 7566"/>
                  <a:gd name="T115" fmla="*/ 756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185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0" y="251"/>
                    </a:lnTo>
                    <a:lnTo>
                      <a:pt x="30" y="251"/>
                    </a:lnTo>
                    <a:lnTo>
                      <a:pt x="49" y="247"/>
                    </a:lnTo>
                    <a:lnTo>
                      <a:pt x="50" y="246"/>
                    </a:lnTo>
                    <a:lnTo>
                      <a:pt x="50" y="244"/>
                    </a:lnTo>
                    <a:lnTo>
                      <a:pt x="50" y="143"/>
                    </a:lnTo>
                    <a:lnTo>
                      <a:pt x="143" y="143"/>
                    </a:lnTo>
                    <a:lnTo>
                      <a:pt x="113" y="120"/>
                    </a:lnTo>
                    <a:lnTo>
                      <a:pt x="138" y="101"/>
                    </a:lnTo>
                    <a:lnTo>
                      <a:pt x="50" y="101"/>
                    </a:lnTo>
                    <a:lnTo>
                      <a:pt x="50" y="6"/>
                    </a:lnTo>
                    <a:lnTo>
                      <a:pt x="50" y="5"/>
                    </a:lnTo>
                    <a:lnTo>
                      <a:pt x="49" y="4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3" y="1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45" name="Freeform 1872"/>
              <p:cNvSpPr>
                <a:spLocks/>
              </p:cNvSpPr>
              <p:nvPr/>
            </p:nvSpPr>
            <p:spPr bwMode="auto">
              <a:xfrm>
                <a:off x="28924" y="7566"/>
                <a:ext cx="185" cy="252"/>
              </a:xfrm>
              <a:custGeom>
                <a:avLst/>
                <a:gdLst>
                  <a:gd name="T0" fmla="+- 0 29067 28924"/>
                  <a:gd name="T1" fmla="*/ T0 w 185"/>
                  <a:gd name="T2" fmla="+- 0 7709 7566"/>
                  <a:gd name="T3" fmla="*/ 7709 h 252"/>
                  <a:gd name="T4" fmla="+- 0 28992 28924"/>
                  <a:gd name="T5" fmla="*/ T4 w 185"/>
                  <a:gd name="T6" fmla="+- 0 7709 7566"/>
                  <a:gd name="T7" fmla="*/ 7709 h 252"/>
                  <a:gd name="T8" fmla="+- 0 28997 28924"/>
                  <a:gd name="T9" fmla="*/ T8 w 185"/>
                  <a:gd name="T10" fmla="+- 0 7710 7566"/>
                  <a:gd name="T11" fmla="*/ 7710 h 252"/>
                  <a:gd name="T12" fmla="+- 0 29006 28924"/>
                  <a:gd name="T13" fmla="*/ T12 w 185"/>
                  <a:gd name="T14" fmla="+- 0 7713 7566"/>
                  <a:gd name="T15" fmla="*/ 7713 h 252"/>
                  <a:gd name="T16" fmla="+- 0 29033 28924"/>
                  <a:gd name="T17" fmla="*/ T16 w 185"/>
                  <a:gd name="T18" fmla="+- 0 7752 7566"/>
                  <a:gd name="T19" fmla="*/ 7752 h 252"/>
                  <a:gd name="T20" fmla="+- 0 29053 28924"/>
                  <a:gd name="T21" fmla="*/ T20 w 185"/>
                  <a:gd name="T22" fmla="+- 0 7808 7566"/>
                  <a:gd name="T23" fmla="*/ 7808 h 252"/>
                  <a:gd name="T24" fmla="+- 0 29076 28924"/>
                  <a:gd name="T25" fmla="*/ T24 w 185"/>
                  <a:gd name="T26" fmla="+- 0 7817 7566"/>
                  <a:gd name="T27" fmla="*/ 7817 h 252"/>
                  <a:gd name="T28" fmla="+- 0 29087 28924"/>
                  <a:gd name="T29" fmla="*/ T28 w 185"/>
                  <a:gd name="T30" fmla="+- 0 7817 7566"/>
                  <a:gd name="T31" fmla="*/ 7817 h 252"/>
                  <a:gd name="T32" fmla="+- 0 29108 28924"/>
                  <a:gd name="T33" fmla="*/ T32 w 185"/>
                  <a:gd name="T34" fmla="+- 0 7811 7566"/>
                  <a:gd name="T35" fmla="*/ 7811 h 252"/>
                  <a:gd name="T36" fmla="+- 0 29108 28924"/>
                  <a:gd name="T37" fmla="*/ T36 w 185"/>
                  <a:gd name="T38" fmla="+- 0 7808 7566"/>
                  <a:gd name="T39" fmla="*/ 7808 h 252"/>
                  <a:gd name="T40" fmla="+- 0 29083 28924"/>
                  <a:gd name="T41" fmla="*/ T40 w 185"/>
                  <a:gd name="T42" fmla="+- 0 7742 7566"/>
                  <a:gd name="T43" fmla="*/ 7742 h 252"/>
                  <a:gd name="T44" fmla="+- 0 29080 28924"/>
                  <a:gd name="T45" fmla="*/ T44 w 185"/>
                  <a:gd name="T46" fmla="+- 0 7733 7566"/>
                  <a:gd name="T47" fmla="*/ 7733 h 252"/>
                  <a:gd name="T48" fmla="+- 0 29077 28924"/>
                  <a:gd name="T49" fmla="*/ T48 w 185"/>
                  <a:gd name="T50" fmla="+- 0 7725 7566"/>
                  <a:gd name="T51" fmla="*/ 7725 h 252"/>
                  <a:gd name="T52" fmla="+- 0 29070 28924"/>
                  <a:gd name="T53" fmla="*/ T52 w 185"/>
                  <a:gd name="T54" fmla="+- 0 7713 7566"/>
                  <a:gd name="T55" fmla="*/ 7713 h 252"/>
                  <a:gd name="T56" fmla="+- 0 29067 28924"/>
                  <a:gd name="T57" fmla="*/ T56 w 185"/>
                  <a:gd name="T58" fmla="+- 0 7709 7566"/>
                  <a:gd name="T59" fmla="*/ 770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3" y="143"/>
                    </a:moveTo>
                    <a:lnTo>
                      <a:pt x="68" y="143"/>
                    </a:lnTo>
                    <a:lnTo>
                      <a:pt x="73" y="144"/>
                    </a:lnTo>
                    <a:lnTo>
                      <a:pt x="82" y="147"/>
                    </a:lnTo>
                    <a:lnTo>
                      <a:pt x="109" y="186"/>
                    </a:lnTo>
                    <a:lnTo>
                      <a:pt x="129" y="242"/>
                    </a:lnTo>
                    <a:lnTo>
                      <a:pt x="152" y="251"/>
                    </a:lnTo>
                    <a:lnTo>
                      <a:pt x="163" y="251"/>
                    </a:lnTo>
                    <a:lnTo>
                      <a:pt x="184" y="245"/>
                    </a:lnTo>
                    <a:lnTo>
                      <a:pt x="184" y="242"/>
                    </a:lnTo>
                    <a:lnTo>
                      <a:pt x="159" y="176"/>
                    </a:lnTo>
                    <a:lnTo>
                      <a:pt x="156" y="167"/>
                    </a:lnTo>
                    <a:lnTo>
                      <a:pt x="153" y="159"/>
                    </a:lnTo>
                    <a:lnTo>
                      <a:pt x="146" y="147"/>
                    </a:lnTo>
                    <a:lnTo>
                      <a:pt x="143" y="14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46" name="Freeform 1871"/>
              <p:cNvSpPr>
                <a:spLocks/>
              </p:cNvSpPr>
              <p:nvPr/>
            </p:nvSpPr>
            <p:spPr bwMode="auto">
              <a:xfrm>
                <a:off x="28924" y="7566"/>
                <a:ext cx="185" cy="252"/>
              </a:xfrm>
              <a:custGeom>
                <a:avLst/>
                <a:gdLst>
                  <a:gd name="T0" fmla="+- 0 29080 28924"/>
                  <a:gd name="T1" fmla="*/ T0 w 185"/>
                  <a:gd name="T2" fmla="+- 0 7566 7566"/>
                  <a:gd name="T3" fmla="*/ 7566 h 252"/>
                  <a:gd name="T4" fmla="+- 0 29070 28924"/>
                  <a:gd name="T5" fmla="*/ T4 w 185"/>
                  <a:gd name="T6" fmla="+- 0 7566 7566"/>
                  <a:gd name="T7" fmla="*/ 7566 h 252"/>
                  <a:gd name="T8" fmla="+- 0 29065 28924"/>
                  <a:gd name="T9" fmla="*/ T8 w 185"/>
                  <a:gd name="T10" fmla="+- 0 7566 7566"/>
                  <a:gd name="T11" fmla="*/ 7566 h 252"/>
                  <a:gd name="T12" fmla="+- 0 29031 28924"/>
                  <a:gd name="T13" fmla="*/ T12 w 185"/>
                  <a:gd name="T14" fmla="+- 0 7625 7566"/>
                  <a:gd name="T15" fmla="*/ 7625 h 252"/>
                  <a:gd name="T16" fmla="+- 0 29028 28924"/>
                  <a:gd name="T17" fmla="*/ T16 w 185"/>
                  <a:gd name="T18" fmla="+- 0 7633 7566"/>
                  <a:gd name="T19" fmla="*/ 7633 h 252"/>
                  <a:gd name="T20" fmla="+- 0 28991 28924"/>
                  <a:gd name="T21" fmla="*/ T20 w 185"/>
                  <a:gd name="T22" fmla="+- 0 7667 7566"/>
                  <a:gd name="T23" fmla="*/ 7667 h 252"/>
                  <a:gd name="T24" fmla="+- 0 29062 28924"/>
                  <a:gd name="T25" fmla="*/ T24 w 185"/>
                  <a:gd name="T26" fmla="+- 0 7667 7566"/>
                  <a:gd name="T27" fmla="*/ 7667 h 252"/>
                  <a:gd name="T28" fmla="+- 0 29079 28924"/>
                  <a:gd name="T29" fmla="*/ T28 w 185"/>
                  <a:gd name="T30" fmla="+- 0 7633 7566"/>
                  <a:gd name="T31" fmla="*/ 7633 h 252"/>
                  <a:gd name="T32" fmla="+- 0 29096 28924"/>
                  <a:gd name="T33" fmla="*/ T32 w 185"/>
                  <a:gd name="T34" fmla="+- 0 7589 7566"/>
                  <a:gd name="T35" fmla="*/ 7589 h 252"/>
                  <a:gd name="T36" fmla="+- 0 29098 28924"/>
                  <a:gd name="T37" fmla="*/ T36 w 185"/>
                  <a:gd name="T38" fmla="+- 0 7585 7566"/>
                  <a:gd name="T39" fmla="*/ 7585 h 252"/>
                  <a:gd name="T40" fmla="+- 0 29099 28924"/>
                  <a:gd name="T41" fmla="*/ T40 w 185"/>
                  <a:gd name="T42" fmla="+- 0 7582 7566"/>
                  <a:gd name="T43" fmla="*/ 7582 h 252"/>
                  <a:gd name="T44" fmla="+- 0 29099 28924"/>
                  <a:gd name="T45" fmla="*/ T44 w 185"/>
                  <a:gd name="T46" fmla="+- 0 7579 7566"/>
                  <a:gd name="T47" fmla="*/ 7579 h 252"/>
                  <a:gd name="T48" fmla="+- 0 29100 28924"/>
                  <a:gd name="T49" fmla="*/ T48 w 185"/>
                  <a:gd name="T50" fmla="+- 0 7577 7566"/>
                  <a:gd name="T51" fmla="*/ 7577 h 252"/>
                  <a:gd name="T52" fmla="+- 0 29100 28924"/>
                  <a:gd name="T53" fmla="*/ T52 w 185"/>
                  <a:gd name="T54" fmla="+- 0 7575 7566"/>
                  <a:gd name="T55" fmla="*/ 7575 h 252"/>
                  <a:gd name="T56" fmla="+- 0 29100 28924"/>
                  <a:gd name="T57" fmla="*/ T56 w 185"/>
                  <a:gd name="T58" fmla="+- 0 7572 7566"/>
                  <a:gd name="T59" fmla="*/ 7572 h 252"/>
                  <a:gd name="T60" fmla="+- 0 29100 28924"/>
                  <a:gd name="T61" fmla="*/ T60 w 185"/>
                  <a:gd name="T62" fmla="+- 0 7571 7566"/>
                  <a:gd name="T63" fmla="*/ 7571 h 252"/>
                  <a:gd name="T64" fmla="+- 0 29084 28924"/>
                  <a:gd name="T65" fmla="*/ T64 w 185"/>
                  <a:gd name="T66" fmla="+- 0 7566 7566"/>
                  <a:gd name="T67" fmla="*/ 7566 h 252"/>
                  <a:gd name="T68" fmla="+- 0 29080 28924"/>
                  <a:gd name="T69" fmla="*/ T68 w 185"/>
                  <a:gd name="T70" fmla="+- 0 7566 7566"/>
                  <a:gd name="T71" fmla="*/ 756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6" y="0"/>
                    </a:moveTo>
                    <a:lnTo>
                      <a:pt x="146" y="0"/>
                    </a:lnTo>
                    <a:lnTo>
                      <a:pt x="141" y="0"/>
                    </a:lnTo>
                    <a:lnTo>
                      <a:pt x="107" y="59"/>
                    </a:lnTo>
                    <a:lnTo>
                      <a:pt x="104" y="67"/>
                    </a:lnTo>
                    <a:lnTo>
                      <a:pt x="67" y="101"/>
                    </a:lnTo>
                    <a:lnTo>
                      <a:pt x="138" y="101"/>
                    </a:lnTo>
                    <a:lnTo>
                      <a:pt x="155" y="67"/>
                    </a:lnTo>
                    <a:lnTo>
                      <a:pt x="172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5" y="13"/>
                    </a:lnTo>
                    <a:lnTo>
                      <a:pt x="176" y="11"/>
                    </a:lnTo>
                    <a:lnTo>
                      <a:pt x="176" y="9"/>
                    </a:lnTo>
                    <a:lnTo>
                      <a:pt x="176" y="6"/>
                    </a:lnTo>
                    <a:lnTo>
                      <a:pt x="176" y="5"/>
                    </a:lnTo>
                    <a:lnTo>
                      <a:pt x="160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1" name="Group 1866"/>
            <p:cNvGrpSpPr>
              <a:grpSpLocks/>
            </p:cNvGrpSpPr>
            <p:nvPr/>
          </p:nvGrpSpPr>
          <p:grpSpPr bwMode="auto">
            <a:xfrm>
              <a:off x="29110" y="7566"/>
              <a:ext cx="213" cy="254"/>
              <a:chOff x="29110" y="7566"/>
              <a:chExt cx="213" cy="254"/>
            </a:xfrm>
          </p:grpSpPr>
          <p:sp>
            <p:nvSpPr>
              <p:cNvPr id="7441" name="Freeform 1869"/>
              <p:cNvSpPr>
                <a:spLocks/>
              </p:cNvSpPr>
              <p:nvPr/>
            </p:nvSpPr>
            <p:spPr bwMode="auto">
              <a:xfrm>
                <a:off x="29110" y="7566"/>
                <a:ext cx="213" cy="254"/>
              </a:xfrm>
              <a:custGeom>
                <a:avLst/>
                <a:gdLst>
                  <a:gd name="T0" fmla="+- 0 29145 29110"/>
                  <a:gd name="T1" fmla="*/ T0 w 213"/>
                  <a:gd name="T2" fmla="+- 0 7767 7566"/>
                  <a:gd name="T3" fmla="*/ 7767 h 254"/>
                  <a:gd name="T4" fmla="+- 0 29142 29110"/>
                  <a:gd name="T5" fmla="*/ T4 w 213"/>
                  <a:gd name="T6" fmla="+- 0 7767 7566"/>
                  <a:gd name="T7" fmla="*/ 7767 h 254"/>
                  <a:gd name="T8" fmla="+- 0 29140 29110"/>
                  <a:gd name="T9" fmla="*/ T8 w 213"/>
                  <a:gd name="T10" fmla="+- 0 7768 7566"/>
                  <a:gd name="T11" fmla="*/ 7768 h 254"/>
                  <a:gd name="T12" fmla="+- 0 29138 29110"/>
                  <a:gd name="T13" fmla="*/ T12 w 213"/>
                  <a:gd name="T14" fmla="+- 0 7774 7566"/>
                  <a:gd name="T15" fmla="*/ 7774 h 254"/>
                  <a:gd name="T16" fmla="+- 0 29137 29110"/>
                  <a:gd name="T17" fmla="*/ T16 w 213"/>
                  <a:gd name="T18" fmla="+- 0 7780 7566"/>
                  <a:gd name="T19" fmla="*/ 7780 h 254"/>
                  <a:gd name="T20" fmla="+- 0 29137 29110"/>
                  <a:gd name="T21" fmla="*/ T20 w 213"/>
                  <a:gd name="T22" fmla="+- 0 7792 7566"/>
                  <a:gd name="T23" fmla="*/ 7792 h 254"/>
                  <a:gd name="T24" fmla="+- 0 29142 29110"/>
                  <a:gd name="T25" fmla="*/ T24 w 213"/>
                  <a:gd name="T26" fmla="+- 0 7812 7566"/>
                  <a:gd name="T27" fmla="*/ 7812 h 254"/>
                  <a:gd name="T28" fmla="+- 0 29143 29110"/>
                  <a:gd name="T29" fmla="*/ T28 w 213"/>
                  <a:gd name="T30" fmla="+- 0 7812 7566"/>
                  <a:gd name="T31" fmla="*/ 7812 h 254"/>
                  <a:gd name="T32" fmla="+- 0 29171 29110"/>
                  <a:gd name="T33" fmla="*/ T32 w 213"/>
                  <a:gd name="T34" fmla="+- 0 7820 7566"/>
                  <a:gd name="T35" fmla="*/ 7820 h 254"/>
                  <a:gd name="T36" fmla="+- 0 29184 29110"/>
                  <a:gd name="T37" fmla="*/ T36 w 213"/>
                  <a:gd name="T38" fmla="+- 0 7820 7566"/>
                  <a:gd name="T39" fmla="*/ 7820 h 254"/>
                  <a:gd name="T40" fmla="+- 0 29242 29110"/>
                  <a:gd name="T41" fmla="*/ T40 w 213"/>
                  <a:gd name="T42" fmla="+- 0 7775 7566"/>
                  <a:gd name="T43" fmla="*/ 7775 h 254"/>
                  <a:gd name="T44" fmla="+- 0 29166 29110"/>
                  <a:gd name="T45" fmla="*/ T44 w 213"/>
                  <a:gd name="T46" fmla="+- 0 7775 7566"/>
                  <a:gd name="T47" fmla="*/ 7775 h 254"/>
                  <a:gd name="T48" fmla="+- 0 29162 29110"/>
                  <a:gd name="T49" fmla="*/ T48 w 213"/>
                  <a:gd name="T50" fmla="+- 0 7774 7566"/>
                  <a:gd name="T51" fmla="*/ 7774 h 254"/>
                  <a:gd name="T52" fmla="+- 0 29146 29110"/>
                  <a:gd name="T53" fmla="*/ T52 w 213"/>
                  <a:gd name="T54" fmla="+- 0 7767 7566"/>
                  <a:gd name="T55" fmla="*/ 7767 h 254"/>
                  <a:gd name="T56" fmla="+- 0 29145 29110"/>
                  <a:gd name="T57" fmla="*/ T56 w 213"/>
                  <a:gd name="T58" fmla="+- 0 7767 7566"/>
                  <a:gd name="T59" fmla="*/ 7767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13" h="254">
                    <a:moveTo>
                      <a:pt x="35" y="201"/>
                    </a:moveTo>
                    <a:lnTo>
                      <a:pt x="32" y="201"/>
                    </a:lnTo>
                    <a:lnTo>
                      <a:pt x="30" y="202"/>
                    </a:lnTo>
                    <a:lnTo>
                      <a:pt x="28" y="208"/>
                    </a:lnTo>
                    <a:lnTo>
                      <a:pt x="27" y="214"/>
                    </a:lnTo>
                    <a:lnTo>
                      <a:pt x="27" y="226"/>
                    </a:lnTo>
                    <a:lnTo>
                      <a:pt x="32" y="246"/>
                    </a:lnTo>
                    <a:lnTo>
                      <a:pt x="33" y="246"/>
                    </a:lnTo>
                    <a:lnTo>
                      <a:pt x="61" y="254"/>
                    </a:lnTo>
                    <a:lnTo>
                      <a:pt x="74" y="254"/>
                    </a:lnTo>
                    <a:lnTo>
                      <a:pt x="132" y="209"/>
                    </a:lnTo>
                    <a:lnTo>
                      <a:pt x="56" y="209"/>
                    </a:lnTo>
                    <a:lnTo>
                      <a:pt x="52" y="208"/>
                    </a:lnTo>
                    <a:lnTo>
                      <a:pt x="36" y="201"/>
                    </a:lnTo>
                    <a:lnTo>
                      <a:pt x="35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42" name="Freeform 1868"/>
              <p:cNvSpPr>
                <a:spLocks/>
              </p:cNvSpPr>
              <p:nvPr/>
            </p:nvSpPr>
            <p:spPr bwMode="auto">
              <a:xfrm>
                <a:off x="29110" y="7566"/>
                <a:ext cx="213" cy="254"/>
              </a:xfrm>
              <a:custGeom>
                <a:avLst/>
                <a:gdLst>
                  <a:gd name="T0" fmla="+- 0 29141 29110"/>
                  <a:gd name="T1" fmla="*/ T0 w 213"/>
                  <a:gd name="T2" fmla="+- 0 7566 7566"/>
                  <a:gd name="T3" fmla="*/ 7566 h 254"/>
                  <a:gd name="T4" fmla="+- 0 29129 29110"/>
                  <a:gd name="T5" fmla="*/ T4 w 213"/>
                  <a:gd name="T6" fmla="+- 0 7566 7566"/>
                  <a:gd name="T7" fmla="*/ 7566 h 254"/>
                  <a:gd name="T8" fmla="+- 0 29124 29110"/>
                  <a:gd name="T9" fmla="*/ T8 w 213"/>
                  <a:gd name="T10" fmla="+- 0 7566 7566"/>
                  <a:gd name="T11" fmla="*/ 7566 h 254"/>
                  <a:gd name="T12" fmla="+- 0 29117 29110"/>
                  <a:gd name="T13" fmla="*/ T12 w 213"/>
                  <a:gd name="T14" fmla="+- 0 7567 7566"/>
                  <a:gd name="T15" fmla="*/ 7567 h 254"/>
                  <a:gd name="T16" fmla="+- 0 29114 29110"/>
                  <a:gd name="T17" fmla="*/ T16 w 213"/>
                  <a:gd name="T18" fmla="+- 0 7568 7566"/>
                  <a:gd name="T19" fmla="*/ 7568 h 254"/>
                  <a:gd name="T20" fmla="+- 0 29111 29110"/>
                  <a:gd name="T21" fmla="*/ T20 w 213"/>
                  <a:gd name="T22" fmla="+- 0 7570 7566"/>
                  <a:gd name="T23" fmla="*/ 7570 h 254"/>
                  <a:gd name="T24" fmla="+- 0 29110 29110"/>
                  <a:gd name="T25" fmla="*/ T24 w 213"/>
                  <a:gd name="T26" fmla="+- 0 7572 7566"/>
                  <a:gd name="T27" fmla="*/ 7572 h 254"/>
                  <a:gd name="T28" fmla="+- 0 29111 29110"/>
                  <a:gd name="T29" fmla="*/ T28 w 213"/>
                  <a:gd name="T30" fmla="+- 0 7577 7566"/>
                  <a:gd name="T31" fmla="*/ 7577 h 254"/>
                  <a:gd name="T32" fmla="+- 0 29112 29110"/>
                  <a:gd name="T33" fmla="*/ T32 w 213"/>
                  <a:gd name="T34" fmla="+- 0 7581 7566"/>
                  <a:gd name="T35" fmla="*/ 7581 h 254"/>
                  <a:gd name="T36" fmla="+- 0 29114 29110"/>
                  <a:gd name="T37" fmla="*/ T36 w 213"/>
                  <a:gd name="T38" fmla="+- 0 7585 7566"/>
                  <a:gd name="T39" fmla="*/ 7585 h 254"/>
                  <a:gd name="T40" fmla="+- 0 29196 29110"/>
                  <a:gd name="T41" fmla="*/ T40 w 213"/>
                  <a:gd name="T42" fmla="+- 0 7752 7566"/>
                  <a:gd name="T43" fmla="*/ 7752 h 254"/>
                  <a:gd name="T44" fmla="+- 0 29194 29110"/>
                  <a:gd name="T45" fmla="*/ T44 w 213"/>
                  <a:gd name="T46" fmla="+- 0 7757 7566"/>
                  <a:gd name="T47" fmla="*/ 7757 h 254"/>
                  <a:gd name="T48" fmla="+- 0 29172 29110"/>
                  <a:gd name="T49" fmla="*/ T48 w 213"/>
                  <a:gd name="T50" fmla="+- 0 7775 7566"/>
                  <a:gd name="T51" fmla="*/ 7775 h 254"/>
                  <a:gd name="T52" fmla="+- 0 29242 29110"/>
                  <a:gd name="T53" fmla="*/ T52 w 213"/>
                  <a:gd name="T54" fmla="+- 0 7775 7566"/>
                  <a:gd name="T55" fmla="*/ 7775 h 254"/>
                  <a:gd name="T56" fmla="+- 0 29243 29110"/>
                  <a:gd name="T57" fmla="*/ T56 w 213"/>
                  <a:gd name="T58" fmla="+- 0 7774 7566"/>
                  <a:gd name="T59" fmla="*/ 7774 h 254"/>
                  <a:gd name="T60" fmla="+- 0 29249 29110"/>
                  <a:gd name="T61" fmla="*/ T60 w 213"/>
                  <a:gd name="T62" fmla="+- 0 7762 7566"/>
                  <a:gd name="T63" fmla="*/ 7762 h 254"/>
                  <a:gd name="T64" fmla="+- 0 29254 29110"/>
                  <a:gd name="T65" fmla="*/ T64 w 213"/>
                  <a:gd name="T66" fmla="+- 0 7747 7566"/>
                  <a:gd name="T67" fmla="*/ 7747 h 254"/>
                  <a:gd name="T68" fmla="+- 0 29273 29110"/>
                  <a:gd name="T69" fmla="*/ T68 w 213"/>
                  <a:gd name="T70" fmla="+- 0 7702 7566"/>
                  <a:gd name="T71" fmla="*/ 7702 h 254"/>
                  <a:gd name="T72" fmla="+- 0 29223 29110"/>
                  <a:gd name="T73" fmla="*/ T72 w 213"/>
                  <a:gd name="T74" fmla="+- 0 7702 7566"/>
                  <a:gd name="T75" fmla="*/ 7702 h 254"/>
                  <a:gd name="T76" fmla="+- 0 29219 29110"/>
                  <a:gd name="T77" fmla="*/ T76 w 213"/>
                  <a:gd name="T78" fmla="+- 0 7693 7566"/>
                  <a:gd name="T79" fmla="*/ 7693 h 254"/>
                  <a:gd name="T80" fmla="+- 0 29216 29110"/>
                  <a:gd name="T81" fmla="*/ T80 w 213"/>
                  <a:gd name="T82" fmla="+- 0 7685 7566"/>
                  <a:gd name="T83" fmla="*/ 7685 h 254"/>
                  <a:gd name="T84" fmla="+- 0 29209 29110"/>
                  <a:gd name="T85" fmla="*/ T84 w 213"/>
                  <a:gd name="T86" fmla="+- 0 7669 7566"/>
                  <a:gd name="T87" fmla="*/ 7669 h 254"/>
                  <a:gd name="T88" fmla="+- 0 29206 29110"/>
                  <a:gd name="T89" fmla="*/ T88 w 213"/>
                  <a:gd name="T90" fmla="+- 0 7661 7566"/>
                  <a:gd name="T91" fmla="*/ 7661 h 254"/>
                  <a:gd name="T92" fmla="+- 0 29202 29110"/>
                  <a:gd name="T93" fmla="*/ T92 w 213"/>
                  <a:gd name="T94" fmla="+- 0 7653 7566"/>
                  <a:gd name="T95" fmla="*/ 7653 h 254"/>
                  <a:gd name="T96" fmla="+- 0 29167 29110"/>
                  <a:gd name="T97" fmla="*/ T96 w 213"/>
                  <a:gd name="T98" fmla="+- 0 7578 7566"/>
                  <a:gd name="T99" fmla="*/ 7578 h 254"/>
                  <a:gd name="T100" fmla="+- 0 29146 29110"/>
                  <a:gd name="T101" fmla="*/ T100 w 213"/>
                  <a:gd name="T102" fmla="+- 0 7566 7566"/>
                  <a:gd name="T103" fmla="*/ 7566 h 254"/>
                  <a:gd name="T104" fmla="+- 0 29141 29110"/>
                  <a:gd name="T105" fmla="*/ T104 w 213"/>
                  <a:gd name="T106" fmla="+- 0 7566 7566"/>
                  <a:gd name="T107" fmla="*/ 7566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1" y="0"/>
                    </a:moveTo>
                    <a:lnTo>
                      <a:pt x="19" y="0"/>
                    </a:lnTo>
                    <a:lnTo>
                      <a:pt x="14" y="0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11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86" y="186"/>
                    </a:lnTo>
                    <a:lnTo>
                      <a:pt x="84" y="191"/>
                    </a:lnTo>
                    <a:lnTo>
                      <a:pt x="62" y="209"/>
                    </a:lnTo>
                    <a:lnTo>
                      <a:pt x="132" y="209"/>
                    </a:lnTo>
                    <a:lnTo>
                      <a:pt x="133" y="208"/>
                    </a:lnTo>
                    <a:lnTo>
                      <a:pt x="139" y="196"/>
                    </a:lnTo>
                    <a:lnTo>
                      <a:pt x="144" y="181"/>
                    </a:lnTo>
                    <a:lnTo>
                      <a:pt x="163" y="136"/>
                    </a:lnTo>
                    <a:lnTo>
                      <a:pt x="113" y="136"/>
                    </a:lnTo>
                    <a:lnTo>
                      <a:pt x="109" y="127"/>
                    </a:lnTo>
                    <a:lnTo>
                      <a:pt x="106" y="119"/>
                    </a:lnTo>
                    <a:lnTo>
                      <a:pt x="99" y="103"/>
                    </a:lnTo>
                    <a:lnTo>
                      <a:pt x="96" y="95"/>
                    </a:lnTo>
                    <a:lnTo>
                      <a:pt x="92" y="87"/>
                    </a:lnTo>
                    <a:lnTo>
                      <a:pt x="57" y="12"/>
                    </a:lnTo>
                    <a:lnTo>
                      <a:pt x="36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43" name="Freeform 1867"/>
              <p:cNvSpPr>
                <a:spLocks/>
              </p:cNvSpPr>
              <p:nvPr/>
            </p:nvSpPr>
            <p:spPr bwMode="auto">
              <a:xfrm>
                <a:off x="29110" y="7566"/>
                <a:ext cx="213" cy="254"/>
              </a:xfrm>
              <a:custGeom>
                <a:avLst/>
                <a:gdLst>
                  <a:gd name="T0" fmla="+- 0 29305 29110"/>
                  <a:gd name="T1" fmla="*/ T0 w 213"/>
                  <a:gd name="T2" fmla="+- 0 7566 7566"/>
                  <a:gd name="T3" fmla="*/ 7566 h 254"/>
                  <a:gd name="T4" fmla="+- 0 29294 29110"/>
                  <a:gd name="T5" fmla="*/ T4 w 213"/>
                  <a:gd name="T6" fmla="+- 0 7566 7566"/>
                  <a:gd name="T7" fmla="*/ 7566 h 254"/>
                  <a:gd name="T8" fmla="+- 0 29289 29110"/>
                  <a:gd name="T9" fmla="*/ T8 w 213"/>
                  <a:gd name="T10" fmla="+- 0 7566 7566"/>
                  <a:gd name="T11" fmla="*/ 7566 h 254"/>
                  <a:gd name="T12" fmla="+- 0 29272 29110"/>
                  <a:gd name="T13" fmla="*/ T12 w 213"/>
                  <a:gd name="T14" fmla="+- 0 7570 7566"/>
                  <a:gd name="T15" fmla="*/ 7570 h 254"/>
                  <a:gd name="T16" fmla="+- 0 29271 29110"/>
                  <a:gd name="T17" fmla="*/ T16 w 213"/>
                  <a:gd name="T18" fmla="+- 0 7571 7566"/>
                  <a:gd name="T19" fmla="*/ 7571 h 254"/>
                  <a:gd name="T20" fmla="+- 0 29270 29110"/>
                  <a:gd name="T21" fmla="*/ T20 w 213"/>
                  <a:gd name="T22" fmla="+- 0 7572 7566"/>
                  <a:gd name="T23" fmla="*/ 7572 h 254"/>
                  <a:gd name="T24" fmla="+- 0 29270 29110"/>
                  <a:gd name="T25" fmla="*/ T24 w 213"/>
                  <a:gd name="T26" fmla="+- 0 7574 7566"/>
                  <a:gd name="T27" fmla="*/ 7574 h 254"/>
                  <a:gd name="T28" fmla="+- 0 29241 29110"/>
                  <a:gd name="T29" fmla="*/ T28 w 213"/>
                  <a:gd name="T30" fmla="+- 0 7651 7566"/>
                  <a:gd name="T31" fmla="*/ 7651 h 254"/>
                  <a:gd name="T32" fmla="+- 0 29223 29110"/>
                  <a:gd name="T33" fmla="*/ T32 w 213"/>
                  <a:gd name="T34" fmla="+- 0 7702 7566"/>
                  <a:gd name="T35" fmla="*/ 7702 h 254"/>
                  <a:gd name="T36" fmla="+- 0 29273 29110"/>
                  <a:gd name="T37" fmla="*/ T36 w 213"/>
                  <a:gd name="T38" fmla="+- 0 7702 7566"/>
                  <a:gd name="T39" fmla="*/ 7702 h 254"/>
                  <a:gd name="T40" fmla="+- 0 29321 29110"/>
                  <a:gd name="T41" fmla="*/ T40 w 213"/>
                  <a:gd name="T42" fmla="+- 0 7580 7566"/>
                  <a:gd name="T43" fmla="*/ 7580 h 254"/>
                  <a:gd name="T44" fmla="+- 0 29322 29110"/>
                  <a:gd name="T45" fmla="*/ T44 w 213"/>
                  <a:gd name="T46" fmla="+- 0 7577 7566"/>
                  <a:gd name="T47" fmla="*/ 7577 h 254"/>
                  <a:gd name="T48" fmla="+- 0 29323 29110"/>
                  <a:gd name="T49" fmla="*/ T48 w 213"/>
                  <a:gd name="T50" fmla="+- 0 7575 7566"/>
                  <a:gd name="T51" fmla="*/ 7575 h 254"/>
                  <a:gd name="T52" fmla="+- 0 29323 29110"/>
                  <a:gd name="T53" fmla="*/ T52 w 213"/>
                  <a:gd name="T54" fmla="+- 0 7571 7566"/>
                  <a:gd name="T55" fmla="*/ 7571 h 254"/>
                  <a:gd name="T56" fmla="+- 0 29322 29110"/>
                  <a:gd name="T57" fmla="*/ T56 w 213"/>
                  <a:gd name="T58" fmla="+- 0 7569 7566"/>
                  <a:gd name="T59" fmla="*/ 7569 h 254"/>
                  <a:gd name="T60" fmla="+- 0 29319 29110"/>
                  <a:gd name="T61" fmla="*/ T60 w 213"/>
                  <a:gd name="T62" fmla="+- 0 7567 7566"/>
                  <a:gd name="T63" fmla="*/ 7567 h 254"/>
                  <a:gd name="T64" fmla="+- 0 29317 29110"/>
                  <a:gd name="T65" fmla="*/ T64 w 213"/>
                  <a:gd name="T66" fmla="+- 0 7567 7566"/>
                  <a:gd name="T67" fmla="*/ 7567 h 254"/>
                  <a:gd name="T68" fmla="+- 0 29310 29110"/>
                  <a:gd name="T69" fmla="*/ T68 w 213"/>
                  <a:gd name="T70" fmla="+- 0 7566 7566"/>
                  <a:gd name="T71" fmla="*/ 7566 h 254"/>
                  <a:gd name="T72" fmla="+- 0 29305 29110"/>
                  <a:gd name="T73" fmla="*/ T72 w 213"/>
                  <a:gd name="T74" fmla="+- 0 7566 7566"/>
                  <a:gd name="T75" fmla="*/ 7566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4" y="0"/>
                    </a:lnTo>
                    <a:lnTo>
                      <a:pt x="179" y="0"/>
                    </a:lnTo>
                    <a:lnTo>
                      <a:pt x="162" y="4"/>
                    </a:lnTo>
                    <a:lnTo>
                      <a:pt x="161" y="5"/>
                    </a:lnTo>
                    <a:lnTo>
                      <a:pt x="160" y="6"/>
                    </a:lnTo>
                    <a:lnTo>
                      <a:pt x="160" y="8"/>
                    </a:lnTo>
                    <a:lnTo>
                      <a:pt x="131" y="85"/>
                    </a:lnTo>
                    <a:lnTo>
                      <a:pt x="113" y="136"/>
                    </a:lnTo>
                    <a:lnTo>
                      <a:pt x="163" y="136"/>
                    </a:lnTo>
                    <a:lnTo>
                      <a:pt x="211" y="14"/>
                    </a:lnTo>
                    <a:lnTo>
                      <a:pt x="212" y="11"/>
                    </a:lnTo>
                    <a:lnTo>
                      <a:pt x="213" y="9"/>
                    </a:lnTo>
                    <a:lnTo>
                      <a:pt x="213" y="5"/>
                    </a:lnTo>
                    <a:lnTo>
                      <a:pt x="212" y="3"/>
                    </a:lnTo>
                    <a:lnTo>
                      <a:pt x="209" y="1"/>
                    </a:lnTo>
                    <a:lnTo>
                      <a:pt x="207" y="1"/>
                    </a:lnTo>
                    <a:lnTo>
                      <a:pt x="200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2" name="Group 1863"/>
            <p:cNvGrpSpPr>
              <a:grpSpLocks/>
            </p:cNvGrpSpPr>
            <p:nvPr/>
          </p:nvGrpSpPr>
          <p:grpSpPr bwMode="auto">
            <a:xfrm>
              <a:off x="29342" y="7567"/>
              <a:ext cx="171" cy="250"/>
              <a:chOff x="29342" y="7567"/>
              <a:chExt cx="171" cy="250"/>
            </a:xfrm>
          </p:grpSpPr>
          <p:sp>
            <p:nvSpPr>
              <p:cNvPr id="7439" name="Freeform 1865"/>
              <p:cNvSpPr>
                <a:spLocks/>
              </p:cNvSpPr>
              <p:nvPr/>
            </p:nvSpPr>
            <p:spPr bwMode="auto">
              <a:xfrm>
                <a:off x="29342" y="7567"/>
                <a:ext cx="171" cy="250"/>
              </a:xfrm>
              <a:custGeom>
                <a:avLst/>
                <a:gdLst>
                  <a:gd name="T0" fmla="+- 0 29424 29342"/>
                  <a:gd name="T1" fmla="*/ T0 w 171"/>
                  <a:gd name="T2" fmla="+- 0 7567 7567"/>
                  <a:gd name="T3" fmla="*/ 7567 h 250"/>
                  <a:gd name="T4" fmla="+- 0 29354 29342"/>
                  <a:gd name="T5" fmla="*/ T4 w 171"/>
                  <a:gd name="T6" fmla="+- 0 7567 7567"/>
                  <a:gd name="T7" fmla="*/ 7567 h 250"/>
                  <a:gd name="T8" fmla="+- 0 29350 29342"/>
                  <a:gd name="T9" fmla="*/ T8 w 171"/>
                  <a:gd name="T10" fmla="+- 0 7568 7567"/>
                  <a:gd name="T11" fmla="*/ 7568 h 250"/>
                  <a:gd name="T12" fmla="+- 0 29343 29342"/>
                  <a:gd name="T13" fmla="*/ T12 w 171"/>
                  <a:gd name="T14" fmla="+- 0 7574 7567"/>
                  <a:gd name="T15" fmla="*/ 7574 h 250"/>
                  <a:gd name="T16" fmla="+- 0 29342 29342"/>
                  <a:gd name="T17" fmla="*/ T16 w 171"/>
                  <a:gd name="T18" fmla="+- 0 7579 7567"/>
                  <a:gd name="T19" fmla="*/ 7579 h 250"/>
                  <a:gd name="T20" fmla="+- 0 29342 29342"/>
                  <a:gd name="T21" fmla="*/ T20 w 171"/>
                  <a:gd name="T22" fmla="+- 0 7810 7567"/>
                  <a:gd name="T23" fmla="*/ 7810 h 250"/>
                  <a:gd name="T24" fmla="+- 0 29362 29342"/>
                  <a:gd name="T25" fmla="*/ T24 w 171"/>
                  <a:gd name="T26" fmla="+- 0 7817 7567"/>
                  <a:gd name="T27" fmla="*/ 7817 h 250"/>
                  <a:gd name="T28" fmla="+- 0 29372 29342"/>
                  <a:gd name="T29" fmla="*/ T28 w 171"/>
                  <a:gd name="T30" fmla="+- 0 7817 7567"/>
                  <a:gd name="T31" fmla="*/ 7817 h 250"/>
                  <a:gd name="T32" fmla="+- 0 29393 29342"/>
                  <a:gd name="T33" fmla="*/ T32 w 171"/>
                  <a:gd name="T34" fmla="+- 0 7730 7567"/>
                  <a:gd name="T35" fmla="*/ 7730 h 250"/>
                  <a:gd name="T36" fmla="+- 0 29417 29342"/>
                  <a:gd name="T37" fmla="*/ T36 w 171"/>
                  <a:gd name="T38" fmla="+- 0 7729 7567"/>
                  <a:gd name="T39" fmla="*/ 7729 h 250"/>
                  <a:gd name="T40" fmla="+- 0 29479 29342"/>
                  <a:gd name="T41" fmla="*/ T40 w 171"/>
                  <a:gd name="T42" fmla="+- 0 7714 7567"/>
                  <a:gd name="T43" fmla="*/ 7714 h 250"/>
                  <a:gd name="T44" fmla="+- 0 29502 29342"/>
                  <a:gd name="T45" fmla="*/ T44 w 171"/>
                  <a:gd name="T46" fmla="+- 0 7690 7567"/>
                  <a:gd name="T47" fmla="*/ 7690 h 250"/>
                  <a:gd name="T48" fmla="+- 0 29393 29342"/>
                  <a:gd name="T49" fmla="*/ T48 w 171"/>
                  <a:gd name="T50" fmla="+- 0 7690 7567"/>
                  <a:gd name="T51" fmla="*/ 7690 h 250"/>
                  <a:gd name="T52" fmla="+- 0 29393 29342"/>
                  <a:gd name="T53" fmla="*/ T52 w 171"/>
                  <a:gd name="T54" fmla="+- 0 7606 7567"/>
                  <a:gd name="T55" fmla="*/ 7606 h 250"/>
                  <a:gd name="T56" fmla="+- 0 29505 29342"/>
                  <a:gd name="T57" fmla="*/ T56 w 171"/>
                  <a:gd name="T58" fmla="+- 0 7606 7567"/>
                  <a:gd name="T59" fmla="*/ 7606 h 250"/>
                  <a:gd name="T60" fmla="+- 0 29501 29342"/>
                  <a:gd name="T61" fmla="*/ T60 w 171"/>
                  <a:gd name="T62" fmla="+- 0 7600 7567"/>
                  <a:gd name="T63" fmla="*/ 7600 h 250"/>
                  <a:gd name="T64" fmla="+- 0 29446 29342"/>
                  <a:gd name="T65" fmla="*/ T64 w 171"/>
                  <a:gd name="T66" fmla="+- 0 7569 7567"/>
                  <a:gd name="T67" fmla="*/ 7569 h 250"/>
                  <a:gd name="T68" fmla="+- 0 29429 29342"/>
                  <a:gd name="T69" fmla="*/ T68 w 171"/>
                  <a:gd name="T70" fmla="+- 0 7567 7567"/>
                  <a:gd name="T71" fmla="*/ 7567 h 250"/>
                  <a:gd name="T72" fmla="+- 0 29424 29342"/>
                  <a:gd name="T73" fmla="*/ T72 w 171"/>
                  <a:gd name="T74" fmla="+- 0 7567 7567"/>
                  <a:gd name="T75" fmla="*/ 7567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243"/>
                    </a:lnTo>
                    <a:lnTo>
                      <a:pt x="20" y="250"/>
                    </a:lnTo>
                    <a:lnTo>
                      <a:pt x="30" y="250"/>
                    </a:lnTo>
                    <a:lnTo>
                      <a:pt x="51" y="163"/>
                    </a:lnTo>
                    <a:lnTo>
                      <a:pt x="75" y="162"/>
                    </a:lnTo>
                    <a:lnTo>
                      <a:pt x="137" y="147"/>
                    </a:lnTo>
                    <a:lnTo>
                      <a:pt x="160" y="123"/>
                    </a:lnTo>
                    <a:lnTo>
                      <a:pt x="51" y="123"/>
                    </a:lnTo>
                    <a:lnTo>
                      <a:pt x="51" y="39"/>
                    </a:lnTo>
                    <a:lnTo>
                      <a:pt x="163" y="39"/>
                    </a:lnTo>
                    <a:lnTo>
                      <a:pt x="159" y="33"/>
                    </a:lnTo>
                    <a:lnTo>
                      <a:pt x="104" y="2"/>
                    </a:lnTo>
                    <a:lnTo>
                      <a:pt x="87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40" name="Freeform 1864"/>
              <p:cNvSpPr>
                <a:spLocks/>
              </p:cNvSpPr>
              <p:nvPr/>
            </p:nvSpPr>
            <p:spPr bwMode="auto">
              <a:xfrm>
                <a:off x="29342" y="7567"/>
                <a:ext cx="171" cy="250"/>
              </a:xfrm>
              <a:custGeom>
                <a:avLst/>
                <a:gdLst>
                  <a:gd name="T0" fmla="+- 0 29505 29342"/>
                  <a:gd name="T1" fmla="*/ T0 w 171"/>
                  <a:gd name="T2" fmla="+- 0 7606 7567"/>
                  <a:gd name="T3" fmla="*/ 7606 h 250"/>
                  <a:gd name="T4" fmla="+- 0 29419 29342"/>
                  <a:gd name="T5" fmla="*/ T4 w 171"/>
                  <a:gd name="T6" fmla="+- 0 7606 7567"/>
                  <a:gd name="T7" fmla="*/ 7606 h 250"/>
                  <a:gd name="T8" fmla="+- 0 29425 29342"/>
                  <a:gd name="T9" fmla="*/ T8 w 171"/>
                  <a:gd name="T10" fmla="+- 0 7606 7567"/>
                  <a:gd name="T11" fmla="*/ 7606 h 250"/>
                  <a:gd name="T12" fmla="+- 0 29434 29342"/>
                  <a:gd name="T13" fmla="*/ T12 w 171"/>
                  <a:gd name="T14" fmla="+- 0 7608 7567"/>
                  <a:gd name="T15" fmla="*/ 7608 h 250"/>
                  <a:gd name="T16" fmla="+- 0 29460 29342"/>
                  <a:gd name="T17" fmla="*/ T16 w 171"/>
                  <a:gd name="T18" fmla="+- 0 7637 7567"/>
                  <a:gd name="T19" fmla="*/ 7637 h 250"/>
                  <a:gd name="T20" fmla="+- 0 29460 29342"/>
                  <a:gd name="T21" fmla="*/ T20 w 171"/>
                  <a:gd name="T22" fmla="+- 0 7653 7567"/>
                  <a:gd name="T23" fmla="*/ 7653 h 250"/>
                  <a:gd name="T24" fmla="+- 0 29459 29342"/>
                  <a:gd name="T25" fmla="*/ T24 w 171"/>
                  <a:gd name="T26" fmla="+- 0 7658 7567"/>
                  <a:gd name="T27" fmla="*/ 7658 h 250"/>
                  <a:gd name="T28" fmla="+- 0 29457 29342"/>
                  <a:gd name="T29" fmla="*/ T28 w 171"/>
                  <a:gd name="T30" fmla="+- 0 7664 7567"/>
                  <a:gd name="T31" fmla="*/ 7664 h 250"/>
                  <a:gd name="T32" fmla="+- 0 29455 29342"/>
                  <a:gd name="T33" fmla="*/ T32 w 171"/>
                  <a:gd name="T34" fmla="+- 0 7669 7567"/>
                  <a:gd name="T35" fmla="*/ 7669 h 250"/>
                  <a:gd name="T36" fmla="+- 0 29423 29342"/>
                  <a:gd name="T37" fmla="*/ T36 w 171"/>
                  <a:gd name="T38" fmla="+- 0 7690 7567"/>
                  <a:gd name="T39" fmla="*/ 7690 h 250"/>
                  <a:gd name="T40" fmla="+- 0 29502 29342"/>
                  <a:gd name="T41" fmla="*/ T40 w 171"/>
                  <a:gd name="T42" fmla="+- 0 7690 7567"/>
                  <a:gd name="T43" fmla="*/ 7690 h 250"/>
                  <a:gd name="T44" fmla="+- 0 29510 29342"/>
                  <a:gd name="T45" fmla="*/ T44 w 171"/>
                  <a:gd name="T46" fmla="+- 0 7669 7567"/>
                  <a:gd name="T47" fmla="*/ 7669 h 250"/>
                  <a:gd name="T48" fmla="+- 0 29513 29342"/>
                  <a:gd name="T49" fmla="*/ T48 w 171"/>
                  <a:gd name="T50" fmla="+- 0 7656 7567"/>
                  <a:gd name="T51" fmla="*/ 7656 h 250"/>
                  <a:gd name="T52" fmla="+- 0 29513 29342"/>
                  <a:gd name="T53" fmla="*/ T52 w 171"/>
                  <a:gd name="T54" fmla="+- 0 7632 7567"/>
                  <a:gd name="T55" fmla="*/ 7632 h 250"/>
                  <a:gd name="T56" fmla="+- 0 29511 29342"/>
                  <a:gd name="T57" fmla="*/ T56 w 171"/>
                  <a:gd name="T58" fmla="+- 0 7623 7567"/>
                  <a:gd name="T59" fmla="*/ 7623 h 250"/>
                  <a:gd name="T60" fmla="+- 0 29508 29342"/>
                  <a:gd name="T61" fmla="*/ T60 w 171"/>
                  <a:gd name="T62" fmla="+- 0 7615 7567"/>
                  <a:gd name="T63" fmla="*/ 7615 h 250"/>
                  <a:gd name="T64" fmla="+- 0 29506 29342"/>
                  <a:gd name="T65" fmla="*/ T64 w 171"/>
                  <a:gd name="T66" fmla="+- 0 7607 7567"/>
                  <a:gd name="T67" fmla="*/ 7607 h 250"/>
                  <a:gd name="T68" fmla="+- 0 29505 29342"/>
                  <a:gd name="T69" fmla="*/ T68 w 171"/>
                  <a:gd name="T70" fmla="+- 0 7606 7567"/>
                  <a:gd name="T71" fmla="*/ 7606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7" y="39"/>
                    </a:lnTo>
                    <a:lnTo>
                      <a:pt x="83" y="39"/>
                    </a:lnTo>
                    <a:lnTo>
                      <a:pt x="92" y="41"/>
                    </a:lnTo>
                    <a:lnTo>
                      <a:pt x="118" y="70"/>
                    </a:lnTo>
                    <a:lnTo>
                      <a:pt x="118" y="86"/>
                    </a:lnTo>
                    <a:lnTo>
                      <a:pt x="117" y="91"/>
                    </a:lnTo>
                    <a:lnTo>
                      <a:pt x="115" y="97"/>
                    </a:lnTo>
                    <a:lnTo>
                      <a:pt x="113" y="102"/>
                    </a:lnTo>
                    <a:lnTo>
                      <a:pt x="81" y="123"/>
                    </a:lnTo>
                    <a:lnTo>
                      <a:pt x="160" y="123"/>
                    </a:lnTo>
                    <a:lnTo>
                      <a:pt x="168" y="102"/>
                    </a:lnTo>
                    <a:lnTo>
                      <a:pt x="171" y="89"/>
                    </a:lnTo>
                    <a:lnTo>
                      <a:pt x="171" y="65"/>
                    </a:lnTo>
                    <a:lnTo>
                      <a:pt x="169" y="56"/>
                    </a:lnTo>
                    <a:lnTo>
                      <a:pt x="166" y="48"/>
                    </a:lnTo>
                    <a:lnTo>
                      <a:pt x="164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3" name="Group 1859"/>
            <p:cNvGrpSpPr>
              <a:grpSpLocks/>
            </p:cNvGrpSpPr>
            <p:nvPr/>
          </p:nvGrpSpPr>
          <p:grpSpPr bwMode="auto">
            <a:xfrm>
              <a:off x="29498" y="7566"/>
              <a:ext cx="230" cy="252"/>
              <a:chOff x="29498" y="7566"/>
              <a:chExt cx="230" cy="252"/>
            </a:xfrm>
          </p:grpSpPr>
          <p:sp>
            <p:nvSpPr>
              <p:cNvPr id="7436" name="Freeform 1862"/>
              <p:cNvSpPr>
                <a:spLocks/>
              </p:cNvSpPr>
              <p:nvPr/>
            </p:nvSpPr>
            <p:spPr bwMode="auto">
              <a:xfrm>
                <a:off x="29498" y="7566"/>
                <a:ext cx="230" cy="252"/>
              </a:xfrm>
              <a:custGeom>
                <a:avLst/>
                <a:gdLst>
                  <a:gd name="T0" fmla="+- 0 29618 29498"/>
                  <a:gd name="T1" fmla="*/ T0 w 230"/>
                  <a:gd name="T2" fmla="+- 0 7566 7566"/>
                  <a:gd name="T3" fmla="*/ 7566 h 252"/>
                  <a:gd name="T4" fmla="+- 0 29604 29498"/>
                  <a:gd name="T5" fmla="*/ T4 w 230"/>
                  <a:gd name="T6" fmla="+- 0 7566 7566"/>
                  <a:gd name="T7" fmla="*/ 7566 h 252"/>
                  <a:gd name="T8" fmla="+- 0 29599 29498"/>
                  <a:gd name="T9" fmla="*/ T8 w 230"/>
                  <a:gd name="T10" fmla="+- 0 7566 7566"/>
                  <a:gd name="T11" fmla="*/ 7566 h 252"/>
                  <a:gd name="T12" fmla="+- 0 29501 29498"/>
                  <a:gd name="T13" fmla="*/ T12 w 230"/>
                  <a:gd name="T14" fmla="+- 0 7797 7566"/>
                  <a:gd name="T15" fmla="*/ 7797 h 252"/>
                  <a:gd name="T16" fmla="+- 0 29498 29498"/>
                  <a:gd name="T17" fmla="*/ T16 w 230"/>
                  <a:gd name="T18" fmla="+- 0 7810 7566"/>
                  <a:gd name="T19" fmla="*/ 7810 h 252"/>
                  <a:gd name="T20" fmla="+- 0 29498 29498"/>
                  <a:gd name="T21" fmla="*/ T20 w 230"/>
                  <a:gd name="T22" fmla="+- 0 7812 7566"/>
                  <a:gd name="T23" fmla="*/ 7812 h 252"/>
                  <a:gd name="T24" fmla="+- 0 29501 29498"/>
                  <a:gd name="T25" fmla="*/ T24 w 230"/>
                  <a:gd name="T26" fmla="+- 0 7815 7566"/>
                  <a:gd name="T27" fmla="*/ 7815 h 252"/>
                  <a:gd name="T28" fmla="+- 0 29503 29498"/>
                  <a:gd name="T29" fmla="*/ T28 w 230"/>
                  <a:gd name="T30" fmla="+- 0 7816 7566"/>
                  <a:gd name="T31" fmla="*/ 7816 h 252"/>
                  <a:gd name="T32" fmla="+- 0 29510 29498"/>
                  <a:gd name="T33" fmla="*/ T32 w 230"/>
                  <a:gd name="T34" fmla="+- 0 7817 7566"/>
                  <a:gd name="T35" fmla="*/ 7817 h 252"/>
                  <a:gd name="T36" fmla="+- 0 29514 29498"/>
                  <a:gd name="T37" fmla="*/ T36 w 230"/>
                  <a:gd name="T38" fmla="+- 0 7817 7566"/>
                  <a:gd name="T39" fmla="*/ 7817 h 252"/>
                  <a:gd name="T40" fmla="+- 0 29526 29498"/>
                  <a:gd name="T41" fmla="*/ T40 w 230"/>
                  <a:gd name="T42" fmla="+- 0 7817 7566"/>
                  <a:gd name="T43" fmla="*/ 7817 h 252"/>
                  <a:gd name="T44" fmla="+- 0 29547 29498"/>
                  <a:gd name="T45" fmla="*/ T44 w 230"/>
                  <a:gd name="T46" fmla="+- 0 7808 7566"/>
                  <a:gd name="T47" fmla="*/ 7808 h 252"/>
                  <a:gd name="T48" fmla="+- 0 29563 29498"/>
                  <a:gd name="T49" fmla="*/ T48 w 230"/>
                  <a:gd name="T50" fmla="+- 0 7759 7566"/>
                  <a:gd name="T51" fmla="*/ 7759 h 252"/>
                  <a:gd name="T52" fmla="+- 0 29711 29498"/>
                  <a:gd name="T53" fmla="*/ T52 w 230"/>
                  <a:gd name="T54" fmla="+- 0 7759 7566"/>
                  <a:gd name="T55" fmla="*/ 7759 h 252"/>
                  <a:gd name="T56" fmla="+- 0 29697 29498"/>
                  <a:gd name="T57" fmla="*/ T56 w 230"/>
                  <a:gd name="T58" fmla="+- 0 7720 7566"/>
                  <a:gd name="T59" fmla="*/ 7720 h 252"/>
                  <a:gd name="T60" fmla="+- 0 29574 29498"/>
                  <a:gd name="T61" fmla="*/ T60 w 230"/>
                  <a:gd name="T62" fmla="+- 0 7720 7566"/>
                  <a:gd name="T63" fmla="*/ 7720 h 252"/>
                  <a:gd name="T64" fmla="+- 0 29610 29498"/>
                  <a:gd name="T65" fmla="*/ T64 w 230"/>
                  <a:gd name="T66" fmla="+- 0 7614 7566"/>
                  <a:gd name="T67" fmla="*/ 7614 h 252"/>
                  <a:gd name="T68" fmla="+- 0 29660 29498"/>
                  <a:gd name="T69" fmla="*/ T68 w 230"/>
                  <a:gd name="T70" fmla="+- 0 7614 7566"/>
                  <a:gd name="T71" fmla="*/ 7614 h 252"/>
                  <a:gd name="T72" fmla="+- 0 29647 29498"/>
                  <a:gd name="T73" fmla="*/ T72 w 230"/>
                  <a:gd name="T74" fmla="+- 0 7576 7566"/>
                  <a:gd name="T75" fmla="*/ 7576 h 252"/>
                  <a:gd name="T76" fmla="+- 0 29646 29498"/>
                  <a:gd name="T77" fmla="*/ T76 w 230"/>
                  <a:gd name="T78" fmla="+- 0 7574 7566"/>
                  <a:gd name="T79" fmla="*/ 7574 h 252"/>
                  <a:gd name="T80" fmla="+- 0 29624 29498"/>
                  <a:gd name="T81" fmla="*/ T80 w 230"/>
                  <a:gd name="T82" fmla="+- 0 7566 7566"/>
                  <a:gd name="T83" fmla="*/ 7566 h 252"/>
                  <a:gd name="T84" fmla="+- 0 29618 29498"/>
                  <a:gd name="T85" fmla="*/ T84 w 230"/>
                  <a:gd name="T86" fmla="+- 0 7566 7566"/>
                  <a:gd name="T87" fmla="*/ 756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0" y="0"/>
                    </a:moveTo>
                    <a:lnTo>
                      <a:pt x="106" y="0"/>
                    </a:lnTo>
                    <a:lnTo>
                      <a:pt x="101" y="0"/>
                    </a:lnTo>
                    <a:lnTo>
                      <a:pt x="3" y="231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3" y="249"/>
                    </a:lnTo>
                    <a:lnTo>
                      <a:pt x="5" y="250"/>
                    </a:lnTo>
                    <a:lnTo>
                      <a:pt x="12" y="251"/>
                    </a:lnTo>
                    <a:lnTo>
                      <a:pt x="16" y="251"/>
                    </a:lnTo>
                    <a:lnTo>
                      <a:pt x="28" y="251"/>
                    </a:lnTo>
                    <a:lnTo>
                      <a:pt x="49" y="242"/>
                    </a:lnTo>
                    <a:lnTo>
                      <a:pt x="65" y="193"/>
                    </a:lnTo>
                    <a:lnTo>
                      <a:pt x="213" y="193"/>
                    </a:lnTo>
                    <a:lnTo>
                      <a:pt x="199" y="154"/>
                    </a:lnTo>
                    <a:lnTo>
                      <a:pt x="76" y="154"/>
                    </a:lnTo>
                    <a:lnTo>
                      <a:pt x="112" y="48"/>
                    </a:lnTo>
                    <a:lnTo>
                      <a:pt x="162" y="48"/>
                    </a:lnTo>
                    <a:lnTo>
                      <a:pt x="149" y="10"/>
                    </a:lnTo>
                    <a:lnTo>
                      <a:pt x="148" y="8"/>
                    </a:lnTo>
                    <a:lnTo>
                      <a:pt x="126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37" name="Freeform 1861"/>
              <p:cNvSpPr>
                <a:spLocks/>
              </p:cNvSpPr>
              <p:nvPr/>
            </p:nvSpPr>
            <p:spPr bwMode="auto">
              <a:xfrm>
                <a:off x="29498" y="7566"/>
                <a:ext cx="230" cy="252"/>
              </a:xfrm>
              <a:custGeom>
                <a:avLst/>
                <a:gdLst>
                  <a:gd name="T0" fmla="+- 0 29711 29498"/>
                  <a:gd name="T1" fmla="*/ T0 w 230"/>
                  <a:gd name="T2" fmla="+- 0 7759 7566"/>
                  <a:gd name="T3" fmla="*/ 7759 h 252"/>
                  <a:gd name="T4" fmla="+- 0 29657 29498"/>
                  <a:gd name="T5" fmla="*/ T4 w 230"/>
                  <a:gd name="T6" fmla="+- 0 7759 7566"/>
                  <a:gd name="T7" fmla="*/ 7759 h 252"/>
                  <a:gd name="T8" fmla="+- 0 29674 29498"/>
                  <a:gd name="T9" fmla="*/ T8 w 230"/>
                  <a:gd name="T10" fmla="+- 0 7809 7566"/>
                  <a:gd name="T11" fmla="*/ 7809 h 252"/>
                  <a:gd name="T12" fmla="+- 0 29674 29498"/>
                  <a:gd name="T13" fmla="*/ T12 w 230"/>
                  <a:gd name="T14" fmla="+- 0 7811 7566"/>
                  <a:gd name="T15" fmla="*/ 7811 h 252"/>
                  <a:gd name="T16" fmla="+- 0 29675 29498"/>
                  <a:gd name="T17" fmla="*/ T16 w 230"/>
                  <a:gd name="T18" fmla="+- 0 7812 7566"/>
                  <a:gd name="T19" fmla="*/ 7812 h 252"/>
                  <a:gd name="T20" fmla="+- 0 29675 29498"/>
                  <a:gd name="T21" fmla="*/ T20 w 230"/>
                  <a:gd name="T22" fmla="+- 0 7813 7566"/>
                  <a:gd name="T23" fmla="*/ 7813 h 252"/>
                  <a:gd name="T24" fmla="+- 0 29676 29498"/>
                  <a:gd name="T25" fmla="*/ T24 w 230"/>
                  <a:gd name="T26" fmla="+- 0 7814 7566"/>
                  <a:gd name="T27" fmla="*/ 7814 h 252"/>
                  <a:gd name="T28" fmla="+- 0 29697 29498"/>
                  <a:gd name="T29" fmla="*/ T28 w 230"/>
                  <a:gd name="T30" fmla="+- 0 7817 7566"/>
                  <a:gd name="T31" fmla="*/ 7817 h 252"/>
                  <a:gd name="T32" fmla="+- 0 29710 29498"/>
                  <a:gd name="T33" fmla="*/ T32 w 230"/>
                  <a:gd name="T34" fmla="+- 0 7817 7566"/>
                  <a:gd name="T35" fmla="*/ 7817 h 252"/>
                  <a:gd name="T36" fmla="+- 0 29727 29498"/>
                  <a:gd name="T37" fmla="*/ T36 w 230"/>
                  <a:gd name="T38" fmla="+- 0 7811 7566"/>
                  <a:gd name="T39" fmla="*/ 7811 h 252"/>
                  <a:gd name="T40" fmla="+- 0 29727 29498"/>
                  <a:gd name="T41" fmla="*/ T40 w 230"/>
                  <a:gd name="T42" fmla="+- 0 7805 7566"/>
                  <a:gd name="T43" fmla="*/ 7805 h 252"/>
                  <a:gd name="T44" fmla="+- 0 29726 29498"/>
                  <a:gd name="T45" fmla="*/ T44 w 230"/>
                  <a:gd name="T46" fmla="+- 0 7802 7566"/>
                  <a:gd name="T47" fmla="*/ 7802 h 252"/>
                  <a:gd name="T48" fmla="+- 0 29724 29498"/>
                  <a:gd name="T49" fmla="*/ T48 w 230"/>
                  <a:gd name="T50" fmla="+- 0 7797 7566"/>
                  <a:gd name="T51" fmla="*/ 7797 h 252"/>
                  <a:gd name="T52" fmla="+- 0 29711 29498"/>
                  <a:gd name="T53" fmla="*/ T52 w 230"/>
                  <a:gd name="T54" fmla="+- 0 7759 7566"/>
                  <a:gd name="T55" fmla="*/ 7759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3" y="193"/>
                    </a:moveTo>
                    <a:lnTo>
                      <a:pt x="159" y="193"/>
                    </a:lnTo>
                    <a:lnTo>
                      <a:pt x="176" y="243"/>
                    </a:lnTo>
                    <a:lnTo>
                      <a:pt x="176" y="245"/>
                    </a:lnTo>
                    <a:lnTo>
                      <a:pt x="177" y="246"/>
                    </a:lnTo>
                    <a:lnTo>
                      <a:pt x="177" y="247"/>
                    </a:lnTo>
                    <a:lnTo>
                      <a:pt x="178" y="248"/>
                    </a:lnTo>
                    <a:lnTo>
                      <a:pt x="199" y="251"/>
                    </a:lnTo>
                    <a:lnTo>
                      <a:pt x="212" y="251"/>
                    </a:lnTo>
                    <a:lnTo>
                      <a:pt x="229" y="245"/>
                    </a:lnTo>
                    <a:lnTo>
                      <a:pt x="229" y="239"/>
                    </a:lnTo>
                    <a:lnTo>
                      <a:pt x="228" y="236"/>
                    </a:lnTo>
                    <a:lnTo>
                      <a:pt x="226" y="231"/>
                    </a:lnTo>
                    <a:lnTo>
                      <a:pt x="213" y="19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38" name="Freeform 1860"/>
              <p:cNvSpPr>
                <a:spLocks/>
              </p:cNvSpPr>
              <p:nvPr/>
            </p:nvSpPr>
            <p:spPr bwMode="auto">
              <a:xfrm>
                <a:off x="29498" y="7566"/>
                <a:ext cx="230" cy="252"/>
              </a:xfrm>
              <a:custGeom>
                <a:avLst/>
                <a:gdLst>
                  <a:gd name="T0" fmla="+- 0 29660 29498"/>
                  <a:gd name="T1" fmla="*/ T0 w 230"/>
                  <a:gd name="T2" fmla="+- 0 7614 7566"/>
                  <a:gd name="T3" fmla="*/ 7614 h 252"/>
                  <a:gd name="T4" fmla="+- 0 29610 29498"/>
                  <a:gd name="T5" fmla="*/ T4 w 230"/>
                  <a:gd name="T6" fmla="+- 0 7614 7566"/>
                  <a:gd name="T7" fmla="*/ 7614 h 252"/>
                  <a:gd name="T8" fmla="+- 0 29645 29498"/>
                  <a:gd name="T9" fmla="*/ T8 w 230"/>
                  <a:gd name="T10" fmla="+- 0 7720 7566"/>
                  <a:gd name="T11" fmla="*/ 7720 h 252"/>
                  <a:gd name="T12" fmla="+- 0 29697 29498"/>
                  <a:gd name="T13" fmla="*/ T12 w 230"/>
                  <a:gd name="T14" fmla="+- 0 7720 7566"/>
                  <a:gd name="T15" fmla="*/ 7720 h 252"/>
                  <a:gd name="T16" fmla="+- 0 29660 29498"/>
                  <a:gd name="T17" fmla="*/ T16 w 230"/>
                  <a:gd name="T18" fmla="+- 0 7614 7566"/>
                  <a:gd name="T19" fmla="*/ 7614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2" y="48"/>
                    </a:moveTo>
                    <a:lnTo>
                      <a:pt x="112" y="48"/>
                    </a:lnTo>
                    <a:lnTo>
                      <a:pt x="147" y="154"/>
                    </a:lnTo>
                    <a:lnTo>
                      <a:pt x="199" y="154"/>
                    </a:lnTo>
                    <a:lnTo>
                      <a:pt x="162" y="48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4" name="Group 1857"/>
            <p:cNvGrpSpPr>
              <a:grpSpLocks/>
            </p:cNvGrpSpPr>
            <p:nvPr/>
          </p:nvGrpSpPr>
          <p:grpSpPr bwMode="auto">
            <a:xfrm>
              <a:off x="29758" y="7815"/>
              <a:ext cx="32" cy="2"/>
              <a:chOff x="29758" y="7815"/>
              <a:chExt cx="32" cy="2"/>
            </a:xfrm>
          </p:grpSpPr>
          <p:sp>
            <p:nvSpPr>
              <p:cNvPr id="7435" name="Freeform 1858"/>
              <p:cNvSpPr>
                <a:spLocks/>
              </p:cNvSpPr>
              <p:nvPr/>
            </p:nvSpPr>
            <p:spPr bwMode="auto">
              <a:xfrm>
                <a:off x="29758" y="7815"/>
                <a:ext cx="32" cy="2"/>
              </a:xfrm>
              <a:custGeom>
                <a:avLst/>
                <a:gdLst>
                  <a:gd name="T0" fmla="+- 0 29758 29758"/>
                  <a:gd name="T1" fmla="*/ T0 w 32"/>
                  <a:gd name="T2" fmla="+- 0 7816 7815"/>
                  <a:gd name="T3" fmla="*/ 7816 h 2"/>
                  <a:gd name="T4" fmla="+- 0 29791 29758"/>
                  <a:gd name="T5" fmla="*/ T4 w 32"/>
                  <a:gd name="T6" fmla="+- 0 7816 7815"/>
                  <a:gd name="T7" fmla="*/ 7816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5" name="Group 1855"/>
            <p:cNvGrpSpPr>
              <a:grpSpLocks/>
            </p:cNvGrpSpPr>
            <p:nvPr/>
          </p:nvGrpSpPr>
          <p:grpSpPr bwMode="auto">
            <a:xfrm>
              <a:off x="29775" y="7573"/>
              <a:ext cx="2" cy="264"/>
              <a:chOff x="29775" y="7573"/>
              <a:chExt cx="2" cy="264"/>
            </a:xfrm>
          </p:grpSpPr>
          <p:sp>
            <p:nvSpPr>
              <p:cNvPr id="7434" name="Freeform 1856"/>
              <p:cNvSpPr>
                <a:spLocks/>
              </p:cNvSpPr>
              <p:nvPr/>
            </p:nvSpPr>
            <p:spPr bwMode="auto">
              <a:xfrm>
                <a:off x="29775" y="7573"/>
                <a:ext cx="2" cy="264"/>
              </a:xfrm>
              <a:custGeom>
                <a:avLst/>
                <a:gdLst>
                  <a:gd name="T0" fmla="+- 0 7573 7573"/>
                  <a:gd name="T1" fmla="*/ 7573 h 264"/>
                  <a:gd name="T2" fmla="+- 0 7838 7573"/>
                  <a:gd name="T3" fmla="*/ 7838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6" name="Group 1853"/>
            <p:cNvGrpSpPr>
              <a:grpSpLocks/>
            </p:cNvGrpSpPr>
            <p:nvPr/>
          </p:nvGrpSpPr>
          <p:grpSpPr bwMode="auto">
            <a:xfrm>
              <a:off x="29749" y="7687"/>
              <a:ext cx="195" cy="2"/>
              <a:chOff x="29749" y="7687"/>
              <a:chExt cx="195" cy="2"/>
            </a:xfrm>
          </p:grpSpPr>
          <p:sp>
            <p:nvSpPr>
              <p:cNvPr id="7433" name="Freeform 1854"/>
              <p:cNvSpPr>
                <a:spLocks/>
              </p:cNvSpPr>
              <p:nvPr/>
            </p:nvSpPr>
            <p:spPr bwMode="auto">
              <a:xfrm>
                <a:off x="29749" y="7687"/>
                <a:ext cx="195" cy="2"/>
              </a:xfrm>
              <a:custGeom>
                <a:avLst/>
                <a:gdLst>
                  <a:gd name="T0" fmla="+- 0 29749 29749"/>
                  <a:gd name="T1" fmla="*/ T0 w 195"/>
                  <a:gd name="T2" fmla="+- 0 29944 29749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7" name="Group 1851"/>
            <p:cNvGrpSpPr>
              <a:grpSpLocks/>
            </p:cNvGrpSpPr>
            <p:nvPr/>
          </p:nvGrpSpPr>
          <p:grpSpPr bwMode="auto">
            <a:xfrm>
              <a:off x="29749" y="7571"/>
              <a:ext cx="50" cy="2"/>
              <a:chOff x="29749" y="7571"/>
              <a:chExt cx="50" cy="2"/>
            </a:xfrm>
          </p:grpSpPr>
          <p:sp>
            <p:nvSpPr>
              <p:cNvPr id="7432" name="Freeform 1852"/>
              <p:cNvSpPr>
                <a:spLocks/>
              </p:cNvSpPr>
              <p:nvPr/>
            </p:nvSpPr>
            <p:spPr bwMode="auto">
              <a:xfrm>
                <a:off x="29749" y="7571"/>
                <a:ext cx="50" cy="2"/>
              </a:xfrm>
              <a:custGeom>
                <a:avLst/>
                <a:gdLst>
                  <a:gd name="T0" fmla="+- 0 29749 29749"/>
                  <a:gd name="T1" fmla="*/ T0 w 50"/>
                  <a:gd name="T2" fmla="+- 0 29800 29749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8" name="Group 1849"/>
            <p:cNvGrpSpPr>
              <a:grpSpLocks/>
            </p:cNvGrpSpPr>
            <p:nvPr/>
          </p:nvGrpSpPr>
          <p:grpSpPr bwMode="auto">
            <a:xfrm>
              <a:off x="29754" y="7567"/>
              <a:ext cx="42" cy="2"/>
              <a:chOff x="29754" y="7567"/>
              <a:chExt cx="42" cy="2"/>
            </a:xfrm>
          </p:grpSpPr>
          <p:sp>
            <p:nvSpPr>
              <p:cNvPr id="7431" name="Freeform 1850"/>
              <p:cNvSpPr>
                <a:spLocks/>
              </p:cNvSpPr>
              <p:nvPr/>
            </p:nvSpPr>
            <p:spPr bwMode="auto">
              <a:xfrm>
                <a:off x="29754" y="7567"/>
                <a:ext cx="42" cy="2"/>
              </a:xfrm>
              <a:custGeom>
                <a:avLst/>
                <a:gdLst>
                  <a:gd name="T0" fmla="+- 0 29754 29754"/>
                  <a:gd name="T1" fmla="*/ T0 w 42"/>
                  <a:gd name="T2" fmla="+- 0 29796 29754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2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09" name="Group 1847"/>
            <p:cNvGrpSpPr>
              <a:grpSpLocks/>
            </p:cNvGrpSpPr>
            <p:nvPr/>
          </p:nvGrpSpPr>
          <p:grpSpPr bwMode="auto">
            <a:xfrm>
              <a:off x="29902" y="7815"/>
              <a:ext cx="32" cy="2"/>
              <a:chOff x="29902" y="7815"/>
              <a:chExt cx="32" cy="2"/>
            </a:xfrm>
          </p:grpSpPr>
          <p:sp>
            <p:nvSpPr>
              <p:cNvPr id="7430" name="Freeform 1848"/>
              <p:cNvSpPr>
                <a:spLocks/>
              </p:cNvSpPr>
              <p:nvPr/>
            </p:nvSpPr>
            <p:spPr bwMode="auto">
              <a:xfrm>
                <a:off x="29902" y="7815"/>
                <a:ext cx="32" cy="2"/>
              </a:xfrm>
              <a:custGeom>
                <a:avLst/>
                <a:gdLst>
                  <a:gd name="T0" fmla="+- 0 29902 29902"/>
                  <a:gd name="T1" fmla="*/ T0 w 32"/>
                  <a:gd name="T2" fmla="+- 0 7816 7815"/>
                  <a:gd name="T3" fmla="*/ 7816 h 2"/>
                  <a:gd name="T4" fmla="+- 0 29935 29902"/>
                  <a:gd name="T5" fmla="*/ T4 w 32"/>
                  <a:gd name="T6" fmla="+- 0 7816 7815"/>
                  <a:gd name="T7" fmla="*/ 7816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0" name="Group 1845"/>
            <p:cNvGrpSpPr>
              <a:grpSpLocks/>
            </p:cNvGrpSpPr>
            <p:nvPr/>
          </p:nvGrpSpPr>
          <p:grpSpPr bwMode="auto">
            <a:xfrm>
              <a:off x="29918" y="7573"/>
              <a:ext cx="2" cy="264"/>
              <a:chOff x="29918" y="7573"/>
              <a:chExt cx="2" cy="264"/>
            </a:xfrm>
          </p:grpSpPr>
          <p:sp>
            <p:nvSpPr>
              <p:cNvPr id="7429" name="Freeform 1846"/>
              <p:cNvSpPr>
                <a:spLocks/>
              </p:cNvSpPr>
              <p:nvPr/>
            </p:nvSpPr>
            <p:spPr bwMode="auto">
              <a:xfrm>
                <a:off x="29918" y="7573"/>
                <a:ext cx="2" cy="264"/>
              </a:xfrm>
              <a:custGeom>
                <a:avLst/>
                <a:gdLst>
                  <a:gd name="T0" fmla="+- 0 7573 7573"/>
                  <a:gd name="T1" fmla="*/ 7573 h 264"/>
                  <a:gd name="T2" fmla="+- 0 7838 7573"/>
                  <a:gd name="T3" fmla="*/ 7838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38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1" name="Group 1843"/>
            <p:cNvGrpSpPr>
              <a:grpSpLocks/>
            </p:cNvGrpSpPr>
            <p:nvPr/>
          </p:nvGrpSpPr>
          <p:grpSpPr bwMode="auto">
            <a:xfrm>
              <a:off x="29893" y="7571"/>
              <a:ext cx="259" cy="2"/>
              <a:chOff x="29893" y="7571"/>
              <a:chExt cx="259" cy="2"/>
            </a:xfrm>
          </p:grpSpPr>
          <p:sp>
            <p:nvSpPr>
              <p:cNvPr id="7428" name="Freeform 1844"/>
              <p:cNvSpPr>
                <a:spLocks/>
              </p:cNvSpPr>
              <p:nvPr/>
            </p:nvSpPr>
            <p:spPr bwMode="auto">
              <a:xfrm>
                <a:off x="29893" y="7571"/>
                <a:ext cx="259" cy="2"/>
              </a:xfrm>
              <a:custGeom>
                <a:avLst/>
                <a:gdLst>
                  <a:gd name="T0" fmla="+- 0 29893 29893"/>
                  <a:gd name="T1" fmla="*/ T0 w 259"/>
                  <a:gd name="T2" fmla="+- 0 30152 29893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2" name="Group 1841"/>
            <p:cNvGrpSpPr>
              <a:grpSpLocks/>
            </p:cNvGrpSpPr>
            <p:nvPr/>
          </p:nvGrpSpPr>
          <p:grpSpPr bwMode="auto">
            <a:xfrm>
              <a:off x="29897" y="7567"/>
              <a:ext cx="253" cy="2"/>
              <a:chOff x="29897" y="7567"/>
              <a:chExt cx="253" cy="2"/>
            </a:xfrm>
          </p:grpSpPr>
          <p:sp>
            <p:nvSpPr>
              <p:cNvPr id="7427" name="Freeform 1842"/>
              <p:cNvSpPr>
                <a:spLocks/>
              </p:cNvSpPr>
              <p:nvPr/>
            </p:nvSpPr>
            <p:spPr bwMode="auto">
              <a:xfrm>
                <a:off x="29897" y="7567"/>
                <a:ext cx="253" cy="2"/>
              </a:xfrm>
              <a:custGeom>
                <a:avLst/>
                <a:gdLst>
                  <a:gd name="T0" fmla="+- 0 29897 29897"/>
                  <a:gd name="T1" fmla="*/ T0 w 253"/>
                  <a:gd name="T2" fmla="+- 0 30151 29897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4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3" name="Group 1839"/>
            <p:cNvGrpSpPr>
              <a:grpSpLocks/>
            </p:cNvGrpSpPr>
            <p:nvPr/>
          </p:nvGrpSpPr>
          <p:grpSpPr bwMode="auto">
            <a:xfrm>
              <a:off x="30046" y="7816"/>
              <a:ext cx="25" cy="2"/>
              <a:chOff x="30046" y="7816"/>
              <a:chExt cx="25" cy="2"/>
            </a:xfrm>
          </p:grpSpPr>
          <p:sp>
            <p:nvSpPr>
              <p:cNvPr id="7426" name="Freeform 1840"/>
              <p:cNvSpPr>
                <a:spLocks/>
              </p:cNvSpPr>
              <p:nvPr/>
            </p:nvSpPr>
            <p:spPr bwMode="auto">
              <a:xfrm>
                <a:off x="30046" y="7816"/>
                <a:ext cx="25" cy="2"/>
              </a:xfrm>
              <a:custGeom>
                <a:avLst/>
                <a:gdLst>
                  <a:gd name="T0" fmla="+- 0 30046 30046"/>
                  <a:gd name="T1" fmla="*/ T0 w 25"/>
                  <a:gd name="T2" fmla="+- 0 7817 7816"/>
                  <a:gd name="T3" fmla="*/ 7817 h 2"/>
                  <a:gd name="T4" fmla="+- 0 30071 30046"/>
                  <a:gd name="T5" fmla="*/ T4 w 25"/>
                  <a:gd name="T6" fmla="+- 0 7817 7816"/>
                  <a:gd name="T7" fmla="*/ 7817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25" h="2">
                    <a:moveTo>
                      <a:pt x="0" y="1"/>
                    </a:moveTo>
                    <a:lnTo>
                      <a:pt x="25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4" name="Group 1837"/>
            <p:cNvGrpSpPr>
              <a:grpSpLocks/>
            </p:cNvGrpSpPr>
            <p:nvPr/>
          </p:nvGrpSpPr>
          <p:grpSpPr bwMode="auto">
            <a:xfrm>
              <a:off x="30035" y="7814"/>
              <a:ext cx="48" cy="2"/>
              <a:chOff x="30035" y="7814"/>
              <a:chExt cx="48" cy="2"/>
            </a:xfrm>
          </p:grpSpPr>
          <p:sp>
            <p:nvSpPr>
              <p:cNvPr id="7425" name="Freeform 1838"/>
              <p:cNvSpPr>
                <a:spLocks/>
              </p:cNvSpPr>
              <p:nvPr/>
            </p:nvSpPr>
            <p:spPr bwMode="auto">
              <a:xfrm>
                <a:off x="30035" y="7814"/>
                <a:ext cx="48" cy="2"/>
              </a:xfrm>
              <a:custGeom>
                <a:avLst/>
                <a:gdLst>
                  <a:gd name="T0" fmla="+- 0 30035 30035"/>
                  <a:gd name="T1" fmla="*/ T0 w 48"/>
                  <a:gd name="T2" fmla="+- 0 30083 30035"/>
                  <a:gd name="T3" fmla="*/ T2 w 4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8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5" name="Group 1835"/>
            <p:cNvGrpSpPr>
              <a:grpSpLocks/>
            </p:cNvGrpSpPr>
            <p:nvPr/>
          </p:nvGrpSpPr>
          <p:grpSpPr bwMode="auto">
            <a:xfrm>
              <a:off x="30059" y="7608"/>
              <a:ext cx="2" cy="229"/>
              <a:chOff x="30059" y="7608"/>
              <a:chExt cx="2" cy="229"/>
            </a:xfrm>
          </p:grpSpPr>
          <p:sp>
            <p:nvSpPr>
              <p:cNvPr id="7424" name="Freeform 1836"/>
              <p:cNvSpPr>
                <a:spLocks/>
              </p:cNvSpPr>
              <p:nvPr/>
            </p:nvSpPr>
            <p:spPr bwMode="auto">
              <a:xfrm>
                <a:off x="30059" y="7608"/>
                <a:ext cx="2" cy="229"/>
              </a:xfrm>
              <a:custGeom>
                <a:avLst/>
                <a:gdLst>
                  <a:gd name="T0" fmla="+- 0 7608 7608"/>
                  <a:gd name="T1" fmla="*/ 7608 h 229"/>
                  <a:gd name="T2" fmla="+- 0 7837 7608"/>
                  <a:gd name="T3" fmla="*/ 7837 h 229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29">
                    <a:moveTo>
                      <a:pt x="0" y="0"/>
                    </a:moveTo>
                    <a:lnTo>
                      <a:pt x="0" y="229"/>
                    </a:lnTo>
                  </a:path>
                </a:pathLst>
              </a:custGeom>
              <a:noFill/>
              <a:ln w="3356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6" name="Group 1833"/>
            <p:cNvGrpSpPr>
              <a:grpSpLocks/>
            </p:cNvGrpSpPr>
            <p:nvPr/>
          </p:nvGrpSpPr>
          <p:grpSpPr bwMode="auto">
            <a:xfrm>
              <a:off x="29963" y="7599"/>
              <a:ext cx="191" cy="2"/>
              <a:chOff x="29963" y="7599"/>
              <a:chExt cx="191" cy="2"/>
            </a:xfrm>
          </p:grpSpPr>
          <p:sp>
            <p:nvSpPr>
              <p:cNvPr id="7423" name="Freeform 1834"/>
              <p:cNvSpPr>
                <a:spLocks/>
              </p:cNvSpPr>
              <p:nvPr/>
            </p:nvSpPr>
            <p:spPr bwMode="auto">
              <a:xfrm>
                <a:off x="29963" y="7599"/>
                <a:ext cx="191" cy="2"/>
              </a:xfrm>
              <a:custGeom>
                <a:avLst/>
                <a:gdLst>
                  <a:gd name="T0" fmla="+- 0 29963 29963"/>
                  <a:gd name="T1" fmla="*/ T0 w 191"/>
                  <a:gd name="T2" fmla="+- 0 30154 29963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7" name="Group 1831"/>
            <p:cNvGrpSpPr>
              <a:grpSpLocks/>
            </p:cNvGrpSpPr>
            <p:nvPr/>
          </p:nvGrpSpPr>
          <p:grpSpPr bwMode="auto">
            <a:xfrm>
              <a:off x="29963" y="7579"/>
              <a:ext cx="190" cy="2"/>
              <a:chOff x="29963" y="7579"/>
              <a:chExt cx="190" cy="2"/>
            </a:xfrm>
          </p:grpSpPr>
          <p:sp>
            <p:nvSpPr>
              <p:cNvPr id="7422" name="Freeform 1832"/>
              <p:cNvSpPr>
                <a:spLocks/>
              </p:cNvSpPr>
              <p:nvPr/>
            </p:nvSpPr>
            <p:spPr bwMode="auto">
              <a:xfrm>
                <a:off x="29963" y="7579"/>
                <a:ext cx="190" cy="2"/>
              </a:xfrm>
              <a:custGeom>
                <a:avLst/>
                <a:gdLst>
                  <a:gd name="T0" fmla="+- 0 29963 29963"/>
                  <a:gd name="T1" fmla="*/ T0 w 190"/>
                  <a:gd name="T2" fmla="+- 0 30154 29963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18" name="Group 1827"/>
            <p:cNvGrpSpPr>
              <a:grpSpLocks/>
            </p:cNvGrpSpPr>
            <p:nvPr/>
          </p:nvGrpSpPr>
          <p:grpSpPr bwMode="auto">
            <a:xfrm>
              <a:off x="30174" y="7566"/>
              <a:ext cx="261" cy="252"/>
              <a:chOff x="30174" y="7566"/>
              <a:chExt cx="261" cy="252"/>
            </a:xfrm>
          </p:grpSpPr>
          <p:sp>
            <p:nvSpPr>
              <p:cNvPr id="7419" name="Freeform 1830"/>
              <p:cNvSpPr>
                <a:spLocks/>
              </p:cNvSpPr>
              <p:nvPr/>
            </p:nvSpPr>
            <p:spPr bwMode="auto">
              <a:xfrm>
                <a:off x="30174" y="7566"/>
                <a:ext cx="261" cy="252"/>
              </a:xfrm>
              <a:custGeom>
                <a:avLst/>
                <a:gdLst>
                  <a:gd name="T0" fmla="+- 0 30414 30174"/>
                  <a:gd name="T1" fmla="*/ T0 w 261"/>
                  <a:gd name="T2" fmla="+- 0 7566 7566"/>
                  <a:gd name="T3" fmla="*/ 7566 h 252"/>
                  <a:gd name="T4" fmla="+- 0 30404 30174"/>
                  <a:gd name="T5" fmla="*/ T4 w 261"/>
                  <a:gd name="T6" fmla="+- 0 7566 7566"/>
                  <a:gd name="T7" fmla="*/ 7566 h 252"/>
                  <a:gd name="T8" fmla="+- 0 30400 30174"/>
                  <a:gd name="T9" fmla="*/ T8 w 261"/>
                  <a:gd name="T10" fmla="+- 0 7566 7566"/>
                  <a:gd name="T11" fmla="*/ 7566 h 252"/>
                  <a:gd name="T12" fmla="+- 0 30385 30174"/>
                  <a:gd name="T13" fmla="*/ T12 w 261"/>
                  <a:gd name="T14" fmla="+- 0 7570 7566"/>
                  <a:gd name="T15" fmla="*/ 7570 h 252"/>
                  <a:gd name="T16" fmla="+- 0 30384 30174"/>
                  <a:gd name="T17" fmla="*/ T16 w 261"/>
                  <a:gd name="T18" fmla="+- 0 7571 7566"/>
                  <a:gd name="T19" fmla="*/ 7571 h 252"/>
                  <a:gd name="T20" fmla="+- 0 30383 30174"/>
                  <a:gd name="T21" fmla="*/ T20 w 261"/>
                  <a:gd name="T22" fmla="+- 0 7572 7566"/>
                  <a:gd name="T23" fmla="*/ 7572 h 252"/>
                  <a:gd name="T24" fmla="+- 0 30383 30174"/>
                  <a:gd name="T25" fmla="*/ T24 w 261"/>
                  <a:gd name="T26" fmla="+- 0 7811 7566"/>
                  <a:gd name="T27" fmla="*/ 7811 h 252"/>
                  <a:gd name="T28" fmla="+- 0 30384 30174"/>
                  <a:gd name="T29" fmla="*/ T28 w 261"/>
                  <a:gd name="T30" fmla="+- 0 7812 7566"/>
                  <a:gd name="T31" fmla="*/ 7812 h 252"/>
                  <a:gd name="T32" fmla="+- 0 30385 30174"/>
                  <a:gd name="T33" fmla="*/ T32 w 261"/>
                  <a:gd name="T34" fmla="+- 0 7813 7566"/>
                  <a:gd name="T35" fmla="*/ 7813 h 252"/>
                  <a:gd name="T36" fmla="+- 0 30386 30174"/>
                  <a:gd name="T37" fmla="*/ T36 w 261"/>
                  <a:gd name="T38" fmla="+- 0 7814 7566"/>
                  <a:gd name="T39" fmla="*/ 7814 h 252"/>
                  <a:gd name="T40" fmla="+- 0 30404 30174"/>
                  <a:gd name="T41" fmla="*/ T40 w 261"/>
                  <a:gd name="T42" fmla="+- 0 7817 7566"/>
                  <a:gd name="T43" fmla="*/ 7817 h 252"/>
                  <a:gd name="T44" fmla="+- 0 30414 30174"/>
                  <a:gd name="T45" fmla="*/ T44 w 261"/>
                  <a:gd name="T46" fmla="+- 0 7817 7566"/>
                  <a:gd name="T47" fmla="*/ 7817 h 252"/>
                  <a:gd name="T48" fmla="+- 0 30434 30174"/>
                  <a:gd name="T49" fmla="*/ T48 w 261"/>
                  <a:gd name="T50" fmla="+- 0 7811 7566"/>
                  <a:gd name="T51" fmla="*/ 7811 h 252"/>
                  <a:gd name="T52" fmla="+- 0 30434 30174"/>
                  <a:gd name="T53" fmla="*/ T52 w 261"/>
                  <a:gd name="T54" fmla="+- 0 7572 7566"/>
                  <a:gd name="T55" fmla="*/ 7572 h 252"/>
                  <a:gd name="T56" fmla="+- 0 30418 30174"/>
                  <a:gd name="T57" fmla="*/ T56 w 261"/>
                  <a:gd name="T58" fmla="+- 0 7566 7566"/>
                  <a:gd name="T59" fmla="*/ 7566 h 252"/>
                  <a:gd name="T60" fmla="+- 0 30414 30174"/>
                  <a:gd name="T61" fmla="*/ T60 w 261"/>
                  <a:gd name="T62" fmla="+- 0 7566 7566"/>
                  <a:gd name="T63" fmla="*/ 756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09" y="6"/>
                    </a:lnTo>
                    <a:lnTo>
                      <a:pt x="209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2" y="248"/>
                    </a:lnTo>
                    <a:lnTo>
                      <a:pt x="230" y="251"/>
                    </a:lnTo>
                    <a:lnTo>
                      <a:pt x="240" y="251"/>
                    </a:lnTo>
                    <a:lnTo>
                      <a:pt x="260" y="245"/>
                    </a:lnTo>
                    <a:lnTo>
                      <a:pt x="260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20" name="Freeform 1829"/>
              <p:cNvSpPr>
                <a:spLocks/>
              </p:cNvSpPr>
              <p:nvPr/>
            </p:nvSpPr>
            <p:spPr bwMode="auto">
              <a:xfrm>
                <a:off x="30174" y="7566"/>
                <a:ext cx="261" cy="252"/>
              </a:xfrm>
              <a:custGeom>
                <a:avLst/>
                <a:gdLst>
                  <a:gd name="T0" fmla="+- 0 30204 30174"/>
                  <a:gd name="T1" fmla="*/ T0 w 261"/>
                  <a:gd name="T2" fmla="+- 0 7566 7566"/>
                  <a:gd name="T3" fmla="*/ 7566 h 252"/>
                  <a:gd name="T4" fmla="+- 0 30194 30174"/>
                  <a:gd name="T5" fmla="*/ T4 w 261"/>
                  <a:gd name="T6" fmla="+- 0 7566 7566"/>
                  <a:gd name="T7" fmla="*/ 7566 h 252"/>
                  <a:gd name="T8" fmla="+- 0 30190 30174"/>
                  <a:gd name="T9" fmla="*/ T8 w 261"/>
                  <a:gd name="T10" fmla="+- 0 7566 7566"/>
                  <a:gd name="T11" fmla="*/ 7566 h 252"/>
                  <a:gd name="T12" fmla="+- 0 30175 30174"/>
                  <a:gd name="T13" fmla="*/ T12 w 261"/>
                  <a:gd name="T14" fmla="+- 0 7570 7566"/>
                  <a:gd name="T15" fmla="*/ 7570 h 252"/>
                  <a:gd name="T16" fmla="+- 0 30174 30174"/>
                  <a:gd name="T17" fmla="*/ T16 w 261"/>
                  <a:gd name="T18" fmla="+- 0 7571 7566"/>
                  <a:gd name="T19" fmla="*/ 7571 h 252"/>
                  <a:gd name="T20" fmla="+- 0 30174 30174"/>
                  <a:gd name="T21" fmla="*/ T20 w 261"/>
                  <a:gd name="T22" fmla="+- 0 7572 7566"/>
                  <a:gd name="T23" fmla="*/ 7572 h 252"/>
                  <a:gd name="T24" fmla="+- 0 30174 30174"/>
                  <a:gd name="T25" fmla="*/ T24 w 261"/>
                  <a:gd name="T26" fmla="+- 0 7803 7566"/>
                  <a:gd name="T27" fmla="*/ 7803 h 252"/>
                  <a:gd name="T28" fmla="+- 0 30174 30174"/>
                  <a:gd name="T29" fmla="*/ T28 w 261"/>
                  <a:gd name="T30" fmla="+- 0 7805 7566"/>
                  <a:gd name="T31" fmla="*/ 7805 h 252"/>
                  <a:gd name="T32" fmla="+- 0 30175 30174"/>
                  <a:gd name="T33" fmla="*/ T32 w 261"/>
                  <a:gd name="T34" fmla="+- 0 7807 7566"/>
                  <a:gd name="T35" fmla="*/ 7807 h 252"/>
                  <a:gd name="T36" fmla="+- 0 30176 30174"/>
                  <a:gd name="T37" fmla="*/ T36 w 261"/>
                  <a:gd name="T38" fmla="+- 0 7809 7566"/>
                  <a:gd name="T39" fmla="*/ 7809 h 252"/>
                  <a:gd name="T40" fmla="+- 0 30187 30174"/>
                  <a:gd name="T41" fmla="*/ T40 w 261"/>
                  <a:gd name="T42" fmla="+- 0 7816 7566"/>
                  <a:gd name="T43" fmla="*/ 7816 h 252"/>
                  <a:gd name="T44" fmla="+- 0 30189 30174"/>
                  <a:gd name="T45" fmla="*/ T44 w 261"/>
                  <a:gd name="T46" fmla="+- 0 7816 7566"/>
                  <a:gd name="T47" fmla="*/ 7816 h 252"/>
                  <a:gd name="T48" fmla="+- 0 30263 30174"/>
                  <a:gd name="T49" fmla="*/ T48 w 261"/>
                  <a:gd name="T50" fmla="+- 0 7816 7566"/>
                  <a:gd name="T51" fmla="*/ 7816 h 252"/>
                  <a:gd name="T52" fmla="+- 0 30323 30174"/>
                  <a:gd name="T53" fmla="*/ T52 w 261"/>
                  <a:gd name="T54" fmla="+- 0 7799 7566"/>
                  <a:gd name="T55" fmla="*/ 7799 h 252"/>
                  <a:gd name="T56" fmla="+- 0 30343 30174"/>
                  <a:gd name="T57" fmla="*/ T56 w 261"/>
                  <a:gd name="T58" fmla="+- 0 7777 7566"/>
                  <a:gd name="T59" fmla="*/ 7777 h 252"/>
                  <a:gd name="T60" fmla="+- 0 30224 30174"/>
                  <a:gd name="T61" fmla="*/ T60 w 261"/>
                  <a:gd name="T62" fmla="+- 0 7777 7566"/>
                  <a:gd name="T63" fmla="*/ 7777 h 252"/>
                  <a:gd name="T64" fmla="+- 0 30224 30174"/>
                  <a:gd name="T65" fmla="*/ T64 w 261"/>
                  <a:gd name="T66" fmla="+- 0 7698 7566"/>
                  <a:gd name="T67" fmla="*/ 7698 h 252"/>
                  <a:gd name="T68" fmla="+- 0 30345 30174"/>
                  <a:gd name="T69" fmla="*/ T68 w 261"/>
                  <a:gd name="T70" fmla="+- 0 7698 7566"/>
                  <a:gd name="T71" fmla="*/ 7698 h 252"/>
                  <a:gd name="T72" fmla="+- 0 30342 30174"/>
                  <a:gd name="T73" fmla="*/ T72 w 261"/>
                  <a:gd name="T74" fmla="+- 0 7693 7566"/>
                  <a:gd name="T75" fmla="*/ 7693 h 252"/>
                  <a:gd name="T76" fmla="+- 0 30278 30174"/>
                  <a:gd name="T77" fmla="*/ T76 w 261"/>
                  <a:gd name="T78" fmla="+- 0 7660 7566"/>
                  <a:gd name="T79" fmla="*/ 7660 h 252"/>
                  <a:gd name="T80" fmla="+- 0 30256 30174"/>
                  <a:gd name="T81" fmla="*/ T80 w 261"/>
                  <a:gd name="T82" fmla="+- 0 7659 7566"/>
                  <a:gd name="T83" fmla="*/ 7659 h 252"/>
                  <a:gd name="T84" fmla="+- 0 30224 30174"/>
                  <a:gd name="T85" fmla="*/ T84 w 261"/>
                  <a:gd name="T86" fmla="+- 0 7659 7566"/>
                  <a:gd name="T87" fmla="*/ 7659 h 252"/>
                  <a:gd name="T88" fmla="+- 0 30224 30174"/>
                  <a:gd name="T89" fmla="*/ T88 w 261"/>
                  <a:gd name="T90" fmla="+- 0 7572 7566"/>
                  <a:gd name="T91" fmla="*/ 7572 h 252"/>
                  <a:gd name="T92" fmla="+- 0 30208 30174"/>
                  <a:gd name="T93" fmla="*/ T92 w 261"/>
                  <a:gd name="T94" fmla="+- 0 7566 7566"/>
                  <a:gd name="T95" fmla="*/ 7566 h 252"/>
                  <a:gd name="T96" fmla="+- 0 30204 30174"/>
                  <a:gd name="T97" fmla="*/ T96 w 261"/>
                  <a:gd name="T98" fmla="+- 0 7566 7566"/>
                  <a:gd name="T99" fmla="*/ 756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1" y="241"/>
                    </a:lnTo>
                    <a:lnTo>
                      <a:pt x="2" y="243"/>
                    </a:lnTo>
                    <a:lnTo>
                      <a:pt x="13" y="250"/>
                    </a:lnTo>
                    <a:lnTo>
                      <a:pt x="15" y="250"/>
                    </a:lnTo>
                    <a:lnTo>
                      <a:pt x="89" y="250"/>
                    </a:lnTo>
                    <a:lnTo>
                      <a:pt x="149" y="233"/>
                    </a:lnTo>
                    <a:lnTo>
                      <a:pt x="169" y="211"/>
                    </a:lnTo>
                    <a:lnTo>
                      <a:pt x="50" y="211"/>
                    </a:lnTo>
                    <a:lnTo>
                      <a:pt x="50" y="132"/>
                    </a:lnTo>
                    <a:lnTo>
                      <a:pt x="171" y="132"/>
                    </a:lnTo>
                    <a:lnTo>
                      <a:pt x="168" y="127"/>
                    </a:lnTo>
                    <a:lnTo>
                      <a:pt x="104" y="94"/>
                    </a:lnTo>
                    <a:lnTo>
                      <a:pt x="82" y="93"/>
                    </a:lnTo>
                    <a:lnTo>
                      <a:pt x="50" y="93"/>
                    </a:lnTo>
                    <a:lnTo>
                      <a:pt x="50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421" name="Freeform 1828"/>
              <p:cNvSpPr>
                <a:spLocks/>
              </p:cNvSpPr>
              <p:nvPr/>
            </p:nvSpPr>
            <p:spPr bwMode="auto">
              <a:xfrm>
                <a:off x="30174" y="7566"/>
                <a:ext cx="261" cy="252"/>
              </a:xfrm>
              <a:custGeom>
                <a:avLst/>
                <a:gdLst>
                  <a:gd name="T0" fmla="+- 0 30345 30174"/>
                  <a:gd name="T1" fmla="*/ T0 w 261"/>
                  <a:gd name="T2" fmla="+- 0 7698 7566"/>
                  <a:gd name="T3" fmla="*/ 7698 h 252"/>
                  <a:gd name="T4" fmla="+- 0 30262 30174"/>
                  <a:gd name="T5" fmla="*/ T4 w 261"/>
                  <a:gd name="T6" fmla="+- 0 7698 7566"/>
                  <a:gd name="T7" fmla="*/ 7698 h 252"/>
                  <a:gd name="T8" fmla="+- 0 30270 30174"/>
                  <a:gd name="T9" fmla="*/ T8 w 261"/>
                  <a:gd name="T10" fmla="+- 0 7699 7566"/>
                  <a:gd name="T11" fmla="*/ 7699 h 252"/>
                  <a:gd name="T12" fmla="+- 0 30282 30174"/>
                  <a:gd name="T13" fmla="*/ T12 w 261"/>
                  <a:gd name="T14" fmla="+- 0 7703 7566"/>
                  <a:gd name="T15" fmla="*/ 7703 h 252"/>
                  <a:gd name="T16" fmla="+- 0 30301 30174"/>
                  <a:gd name="T17" fmla="*/ T16 w 261"/>
                  <a:gd name="T18" fmla="+- 0 7732 7566"/>
                  <a:gd name="T19" fmla="*/ 7732 h 252"/>
                  <a:gd name="T20" fmla="+- 0 30301 30174"/>
                  <a:gd name="T21" fmla="*/ T20 w 261"/>
                  <a:gd name="T22" fmla="+- 0 7743 7566"/>
                  <a:gd name="T23" fmla="*/ 7743 h 252"/>
                  <a:gd name="T24" fmla="+- 0 30263 30174"/>
                  <a:gd name="T25" fmla="*/ T24 w 261"/>
                  <a:gd name="T26" fmla="+- 0 7777 7566"/>
                  <a:gd name="T27" fmla="*/ 7777 h 252"/>
                  <a:gd name="T28" fmla="+- 0 30343 30174"/>
                  <a:gd name="T29" fmla="*/ T28 w 261"/>
                  <a:gd name="T30" fmla="+- 0 7777 7566"/>
                  <a:gd name="T31" fmla="*/ 7777 h 252"/>
                  <a:gd name="T32" fmla="+- 0 30344 30174"/>
                  <a:gd name="T33" fmla="*/ T32 w 261"/>
                  <a:gd name="T34" fmla="+- 0 7776 7566"/>
                  <a:gd name="T35" fmla="*/ 7776 h 252"/>
                  <a:gd name="T36" fmla="+- 0 30351 30174"/>
                  <a:gd name="T37" fmla="*/ T36 w 261"/>
                  <a:gd name="T38" fmla="+- 0 7756 7566"/>
                  <a:gd name="T39" fmla="*/ 7756 h 252"/>
                  <a:gd name="T40" fmla="+- 0 30353 30174"/>
                  <a:gd name="T41" fmla="*/ T40 w 261"/>
                  <a:gd name="T42" fmla="+- 0 7746 7566"/>
                  <a:gd name="T43" fmla="*/ 7746 h 252"/>
                  <a:gd name="T44" fmla="+- 0 30353 30174"/>
                  <a:gd name="T45" fmla="*/ T44 w 261"/>
                  <a:gd name="T46" fmla="+- 0 7722 7566"/>
                  <a:gd name="T47" fmla="*/ 7722 h 252"/>
                  <a:gd name="T48" fmla="+- 0 30351 30174"/>
                  <a:gd name="T49" fmla="*/ T48 w 261"/>
                  <a:gd name="T50" fmla="+- 0 7711 7566"/>
                  <a:gd name="T51" fmla="*/ 7711 h 252"/>
                  <a:gd name="T52" fmla="+- 0 30345 30174"/>
                  <a:gd name="T53" fmla="*/ T52 w 261"/>
                  <a:gd name="T54" fmla="+- 0 7698 7566"/>
                  <a:gd name="T55" fmla="*/ 7698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8" y="132"/>
                    </a:lnTo>
                    <a:lnTo>
                      <a:pt x="96" y="133"/>
                    </a:lnTo>
                    <a:lnTo>
                      <a:pt x="108" y="137"/>
                    </a:lnTo>
                    <a:lnTo>
                      <a:pt x="127" y="166"/>
                    </a:lnTo>
                    <a:lnTo>
                      <a:pt x="127" y="177"/>
                    </a:lnTo>
                    <a:lnTo>
                      <a:pt x="89" y="211"/>
                    </a:lnTo>
                    <a:lnTo>
                      <a:pt x="169" y="211"/>
                    </a:lnTo>
                    <a:lnTo>
                      <a:pt x="170" y="210"/>
                    </a:lnTo>
                    <a:lnTo>
                      <a:pt x="177" y="190"/>
                    </a:lnTo>
                    <a:lnTo>
                      <a:pt x="179" y="180"/>
                    </a:lnTo>
                    <a:lnTo>
                      <a:pt x="179" y="156"/>
                    </a:lnTo>
                    <a:lnTo>
                      <a:pt x="177" y="145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464" name="Group 1746"/>
          <p:cNvGrpSpPr>
            <a:grpSpLocks/>
          </p:cNvGrpSpPr>
          <p:nvPr/>
        </p:nvGrpSpPr>
        <p:grpSpPr bwMode="auto">
          <a:xfrm>
            <a:off x="15698788" y="3297238"/>
            <a:ext cx="1260475" cy="246062"/>
            <a:chOff x="24722" y="4473"/>
            <a:chExt cx="1985" cy="388"/>
          </a:xfrm>
        </p:grpSpPr>
        <p:grpSp>
          <p:nvGrpSpPr>
            <p:cNvPr id="7465" name="Group 1824"/>
            <p:cNvGrpSpPr>
              <a:grpSpLocks/>
            </p:cNvGrpSpPr>
            <p:nvPr/>
          </p:nvGrpSpPr>
          <p:grpSpPr bwMode="auto">
            <a:xfrm>
              <a:off x="24731" y="4561"/>
              <a:ext cx="254" cy="254"/>
              <a:chOff x="24731" y="4561"/>
              <a:chExt cx="254" cy="254"/>
            </a:xfrm>
          </p:grpSpPr>
          <p:sp>
            <p:nvSpPr>
              <p:cNvPr id="7543" name="Freeform 1825"/>
              <p:cNvSpPr>
                <a:spLocks/>
              </p:cNvSpPr>
              <p:nvPr/>
            </p:nvSpPr>
            <p:spPr bwMode="auto">
              <a:xfrm>
                <a:off x="24731" y="4561"/>
                <a:ext cx="254" cy="254"/>
              </a:xfrm>
              <a:custGeom>
                <a:avLst/>
                <a:gdLst>
                  <a:gd name="T0" fmla="+- 0 24985 24731"/>
                  <a:gd name="T1" fmla="*/ T0 w 254"/>
                  <a:gd name="T2" fmla="+- 0 4815 4561"/>
                  <a:gd name="T3" fmla="*/ 4815 h 254"/>
                  <a:gd name="T4" fmla="+- 0 24731 24731"/>
                  <a:gd name="T5" fmla="*/ T4 w 254"/>
                  <a:gd name="T6" fmla="+- 0 4815 4561"/>
                  <a:gd name="T7" fmla="*/ 4815 h 254"/>
                  <a:gd name="T8" fmla="+- 0 24731 24731"/>
                  <a:gd name="T9" fmla="*/ T8 w 254"/>
                  <a:gd name="T10" fmla="+- 0 4561 4561"/>
                  <a:gd name="T11" fmla="*/ 4561 h 254"/>
                  <a:gd name="T12" fmla="+- 0 24985 24731"/>
                  <a:gd name="T13" fmla="*/ T12 w 254"/>
                  <a:gd name="T14" fmla="+- 0 4561 4561"/>
                  <a:gd name="T15" fmla="*/ 4561 h 254"/>
                  <a:gd name="T16" fmla="+- 0 24985 24731"/>
                  <a:gd name="T17" fmla="*/ T16 w 254"/>
                  <a:gd name="T18" fmla="+- 0 4815 4561"/>
                  <a:gd name="T19" fmla="*/ 4815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66" name="Group 1822"/>
            <p:cNvGrpSpPr>
              <a:grpSpLocks/>
            </p:cNvGrpSpPr>
            <p:nvPr/>
          </p:nvGrpSpPr>
          <p:grpSpPr bwMode="auto">
            <a:xfrm>
              <a:off x="24819" y="4561"/>
              <a:ext cx="166" cy="166"/>
              <a:chOff x="24819" y="4561"/>
              <a:chExt cx="166" cy="166"/>
            </a:xfrm>
          </p:grpSpPr>
          <p:sp>
            <p:nvSpPr>
              <p:cNvPr id="7542" name="Freeform 1823"/>
              <p:cNvSpPr>
                <a:spLocks/>
              </p:cNvSpPr>
              <p:nvPr/>
            </p:nvSpPr>
            <p:spPr bwMode="auto">
              <a:xfrm>
                <a:off x="24819" y="4561"/>
                <a:ext cx="166" cy="166"/>
              </a:xfrm>
              <a:custGeom>
                <a:avLst/>
                <a:gdLst>
                  <a:gd name="T0" fmla="+- 0 24902 24819"/>
                  <a:gd name="T1" fmla="*/ T0 w 166"/>
                  <a:gd name="T2" fmla="+- 0 4561 4561"/>
                  <a:gd name="T3" fmla="*/ 4561 h 166"/>
                  <a:gd name="T4" fmla="+- 0 24819 24819"/>
                  <a:gd name="T5" fmla="*/ T4 w 166"/>
                  <a:gd name="T6" fmla="+- 0 4644 4561"/>
                  <a:gd name="T7" fmla="*/ 4644 h 166"/>
                  <a:gd name="T8" fmla="+- 0 24902 24819"/>
                  <a:gd name="T9" fmla="*/ T8 w 166"/>
                  <a:gd name="T10" fmla="+- 0 4727 4561"/>
                  <a:gd name="T11" fmla="*/ 4727 h 166"/>
                  <a:gd name="T12" fmla="+- 0 24985 24819"/>
                  <a:gd name="T13" fmla="*/ T12 w 166"/>
                  <a:gd name="T14" fmla="+- 0 4644 4561"/>
                  <a:gd name="T15" fmla="*/ 4644 h 166"/>
                  <a:gd name="T16" fmla="+- 0 24902 24819"/>
                  <a:gd name="T17" fmla="*/ T16 w 166"/>
                  <a:gd name="T18" fmla="+- 0 4561 4561"/>
                  <a:gd name="T19" fmla="*/ 4561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67" name="Group 1820"/>
            <p:cNvGrpSpPr>
              <a:grpSpLocks/>
            </p:cNvGrpSpPr>
            <p:nvPr/>
          </p:nvGrpSpPr>
          <p:grpSpPr bwMode="auto">
            <a:xfrm>
              <a:off x="24731" y="4473"/>
              <a:ext cx="24" cy="69"/>
              <a:chOff x="24731" y="4473"/>
              <a:chExt cx="24" cy="69"/>
            </a:xfrm>
          </p:grpSpPr>
          <p:sp>
            <p:nvSpPr>
              <p:cNvPr id="7541" name="Freeform 1821"/>
              <p:cNvSpPr>
                <a:spLocks/>
              </p:cNvSpPr>
              <p:nvPr/>
            </p:nvSpPr>
            <p:spPr bwMode="auto">
              <a:xfrm>
                <a:off x="24731" y="4473"/>
                <a:ext cx="24" cy="69"/>
              </a:xfrm>
              <a:custGeom>
                <a:avLst/>
                <a:gdLst>
                  <a:gd name="T0" fmla="+- 0 24736 24731"/>
                  <a:gd name="T1" fmla="*/ T0 w 24"/>
                  <a:gd name="T2" fmla="+- 0 4473 4473"/>
                  <a:gd name="T3" fmla="*/ 4473 h 69"/>
                  <a:gd name="T4" fmla="+- 0 24731 24731"/>
                  <a:gd name="T5" fmla="*/ T4 w 24"/>
                  <a:gd name="T6" fmla="+- 0 4473 4473"/>
                  <a:gd name="T7" fmla="*/ 4473 h 69"/>
                  <a:gd name="T8" fmla="+- 0 24731 24731"/>
                  <a:gd name="T9" fmla="*/ T8 w 24"/>
                  <a:gd name="T10" fmla="+- 0 4542 4473"/>
                  <a:gd name="T11" fmla="*/ 4542 h 69"/>
                  <a:gd name="T12" fmla="+- 0 24736 24731"/>
                  <a:gd name="T13" fmla="*/ T12 w 24"/>
                  <a:gd name="T14" fmla="+- 0 4542 4473"/>
                  <a:gd name="T15" fmla="*/ 4542 h 69"/>
                  <a:gd name="T16" fmla="+- 0 24755 24731"/>
                  <a:gd name="T17" fmla="*/ T16 w 24"/>
                  <a:gd name="T18" fmla="+- 0 4499 4473"/>
                  <a:gd name="T19" fmla="*/ 4499 h 69"/>
                  <a:gd name="T20" fmla="+- 0 24736 24731"/>
                  <a:gd name="T21" fmla="*/ T20 w 24"/>
                  <a:gd name="T22" fmla="+- 0 4499 4473"/>
                  <a:gd name="T23" fmla="*/ 4499 h 69"/>
                  <a:gd name="T24" fmla="+- 0 24736 24731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68" name="Group 1818"/>
            <p:cNvGrpSpPr>
              <a:grpSpLocks/>
            </p:cNvGrpSpPr>
            <p:nvPr/>
          </p:nvGrpSpPr>
          <p:grpSpPr bwMode="auto">
            <a:xfrm>
              <a:off x="24961" y="4473"/>
              <a:ext cx="24" cy="69"/>
              <a:chOff x="24961" y="4473"/>
              <a:chExt cx="24" cy="69"/>
            </a:xfrm>
          </p:grpSpPr>
          <p:sp>
            <p:nvSpPr>
              <p:cNvPr id="7540" name="Freeform 1819"/>
              <p:cNvSpPr>
                <a:spLocks/>
              </p:cNvSpPr>
              <p:nvPr/>
            </p:nvSpPr>
            <p:spPr bwMode="auto">
              <a:xfrm>
                <a:off x="24961" y="4473"/>
                <a:ext cx="24" cy="69"/>
              </a:xfrm>
              <a:custGeom>
                <a:avLst/>
                <a:gdLst>
                  <a:gd name="T0" fmla="+- 0 24965 24961"/>
                  <a:gd name="T1" fmla="*/ T0 w 24"/>
                  <a:gd name="T2" fmla="+- 0 4473 4473"/>
                  <a:gd name="T3" fmla="*/ 4473 h 69"/>
                  <a:gd name="T4" fmla="+- 0 24961 24961"/>
                  <a:gd name="T5" fmla="*/ T4 w 24"/>
                  <a:gd name="T6" fmla="+- 0 4473 4473"/>
                  <a:gd name="T7" fmla="*/ 4473 h 69"/>
                  <a:gd name="T8" fmla="+- 0 24961 24961"/>
                  <a:gd name="T9" fmla="*/ T8 w 24"/>
                  <a:gd name="T10" fmla="+- 0 4542 4473"/>
                  <a:gd name="T11" fmla="*/ 4542 h 69"/>
                  <a:gd name="T12" fmla="+- 0 24965 24961"/>
                  <a:gd name="T13" fmla="*/ T12 w 24"/>
                  <a:gd name="T14" fmla="+- 0 4542 4473"/>
                  <a:gd name="T15" fmla="*/ 4542 h 69"/>
                  <a:gd name="T16" fmla="+- 0 24985 24961"/>
                  <a:gd name="T17" fmla="*/ T16 w 24"/>
                  <a:gd name="T18" fmla="+- 0 4499 4473"/>
                  <a:gd name="T19" fmla="*/ 4499 h 69"/>
                  <a:gd name="T20" fmla="+- 0 24965 24961"/>
                  <a:gd name="T21" fmla="*/ T20 w 24"/>
                  <a:gd name="T22" fmla="+- 0 4499 4473"/>
                  <a:gd name="T23" fmla="*/ 4499 h 69"/>
                  <a:gd name="T24" fmla="+- 0 24965 24961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69" name="Group 1816"/>
            <p:cNvGrpSpPr>
              <a:grpSpLocks/>
            </p:cNvGrpSpPr>
            <p:nvPr/>
          </p:nvGrpSpPr>
          <p:grpSpPr bwMode="auto">
            <a:xfrm>
              <a:off x="24846" y="4473"/>
              <a:ext cx="24" cy="69"/>
              <a:chOff x="24846" y="4473"/>
              <a:chExt cx="24" cy="69"/>
            </a:xfrm>
          </p:grpSpPr>
          <p:sp>
            <p:nvSpPr>
              <p:cNvPr id="7539" name="Freeform 1817"/>
              <p:cNvSpPr>
                <a:spLocks/>
              </p:cNvSpPr>
              <p:nvPr/>
            </p:nvSpPr>
            <p:spPr bwMode="auto">
              <a:xfrm>
                <a:off x="24846" y="4473"/>
                <a:ext cx="24" cy="69"/>
              </a:xfrm>
              <a:custGeom>
                <a:avLst/>
                <a:gdLst>
                  <a:gd name="T0" fmla="+- 0 24851 24846"/>
                  <a:gd name="T1" fmla="*/ T0 w 24"/>
                  <a:gd name="T2" fmla="+- 0 4473 4473"/>
                  <a:gd name="T3" fmla="*/ 4473 h 69"/>
                  <a:gd name="T4" fmla="+- 0 24846 24846"/>
                  <a:gd name="T5" fmla="*/ T4 w 24"/>
                  <a:gd name="T6" fmla="+- 0 4473 4473"/>
                  <a:gd name="T7" fmla="*/ 4473 h 69"/>
                  <a:gd name="T8" fmla="+- 0 24846 24846"/>
                  <a:gd name="T9" fmla="*/ T8 w 24"/>
                  <a:gd name="T10" fmla="+- 0 4542 4473"/>
                  <a:gd name="T11" fmla="*/ 4542 h 69"/>
                  <a:gd name="T12" fmla="+- 0 24851 24846"/>
                  <a:gd name="T13" fmla="*/ T12 w 24"/>
                  <a:gd name="T14" fmla="+- 0 4542 4473"/>
                  <a:gd name="T15" fmla="*/ 4542 h 69"/>
                  <a:gd name="T16" fmla="+- 0 24870 24846"/>
                  <a:gd name="T17" fmla="*/ T16 w 24"/>
                  <a:gd name="T18" fmla="+- 0 4499 4473"/>
                  <a:gd name="T19" fmla="*/ 4499 h 69"/>
                  <a:gd name="T20" fmla="+- 0 24851 24846"/>
                  <a:gd name="T21" fmla="*/ T20 w 24"/>
                  <a:gd name="T22" fmla="+- 0 4499 4473"/>
                  <a:gd name="T23" fmla="*/ 4499 h 69"/>
                  <a:gd name="T24" fmla="+- 0 24851 24846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0" name="Group 1814"/>
            <p:cNvGrpSpPr>
              <a:grpSpLocks/>
            </p:cNvGrpSpPr>
            <p:nvPr/>
          </p:nvGrpSpPr>
          <p:grpSpPr bwMode="auto">
            <a:xfrm>
              <a:off x="24769" y="4473"/>
              <a:ext cx="24" cy="69"/>
              <a:chOff x="24769" y="4473"/>
              <a:chExt cx="24" cy="69"/>
            </a:xfrm>
          </p:grpSpPr>
          <p:sp>
            <p:nvSpPr>
              <p:cNvPr id="7538" name="Freeform 1815"/>
              <p:cNvSpPr>
                <a:spLocks/>
              </p:cNvSpPr>
              <p:nvPr/>
            </p:nvSpPr>
            <p:spPr bwMode="auto">
              <a:xfrm>
                <a:off x="24769" y="4473"/>
                <a:ext cx="24" cy="69"/>
              </a:xfrm>
              <a:custGeom>
                <a:avLst/>
                <a:gdLst>
                  <a:gd name="T0" fmla="+- 0 24774 24769"/>
                  <a:gd name="T1" fmla="*/ T0 w 24"/>
                  <a:gd name="T2" fmla="+- 0 4473 4473"/>
                  <a:gd name="T3" fmla="*/ 4473 h 69"/>
                  <a:gd name="T4" fmla="+- 0 24769 24769"/>
                  <a:gd name="T5" fmla="*/ T4 w 24"/>
                  <a:gd name="T6" fmla="+- 0 4473 4473"/>
                  <a:gd name="T7" fmla="*/ 4473 h 69"/>
                  <a:gd name="T8" fmla="+- 0 24769 24769"/>
                  <a:gd name="T9" fmla="*/ T8 w 24"/>
                  <a:gd name="T10" fmla="+- 0 4542 4473"/>
                  <a:gd name="T11" fmla="*/ 4542 h 69"/>
                  <a:gd name="T12" fmla="+- 0 24774 24769"/>
                  <a:gd name="T13" fmla="*/ T12 w 24"/>
                  <a:gd name="T14" fmla="+- 0 4542 4473"/>
                  <a:gd name="T15" fmla="*/ 4542 h 69"/>
                  <a:gd name="T16" fmla="+- 0 24793 24769"/>
                  <a:gd name="T17" fmla="*/ T16 w 24"/>
                  <a:gd name="T18" fmla="+- 0 4499 4473"/>
                  <a:gd name="T19" fmla="*/ 4499 h 69"/>
                  <a:gd name="T20" fmla="+- 0 24774 24769"/>
                  <a:gd name="T21" fmla="*/ T20 w 24"/>
                  <a:gd name="T22" fmla="+- 0 4499 4473"/>
                  <a:gd name="T23" fmla="*/ 4499 h 69"/>
                  <a:gd name="T24" fmla="+- 0 24774 24769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1" name="Group 1812"/>
            <p:cNvGrpSpPr>
              <a:grpSpLocks/>
            </p:cNvGrpSpPr>
            <p:nvPr/>
          </p:nvGrpSpPr>
          <p:grpSpPr bwMode="auto">
            <a:xfrm>
              <a:off x="24885" y="4473"/>
              <a:ext cx="24" cy="69"/>
              <a:chOff x="24885" y="4473"/>
              <a:chExt cx="24" cy="69"/>
            </a:xfrm>
          </p:grpSpPr>
          <p:sp>
            <p:nvSpPr>
              <p:cNvPr id="7537" name="Freeform 1813"/>
              <p:cNvSpPr>
                <a:spLocks/>
              </p:cNvSpPr>
              <p:nvPr/>
            </p:nvSpPr>
            <p:spPr bwMode="auto">
              <a:xfrm>
                <a:off x="24885" y="4473"/>
                <a:ext cx="24" cy="69"/>
              </a:xfrm>
              <a:custGeom>
                <a:avLst/>
                <a:gdLst>
                  <a:gd name="T0" fmla="+- 0 24889 24885"/>
                  <a:gd name="T1" fmla="*/ T0 w 24"/>
                  <a:gd name="T2" fmla="+- 0 4473 4473"/>
                  <a:gd name="T3" fmla="*/ 4473 h 69"/>
                  <a:gd name="T4" fmla="+- 0 24885 24885"/>
                  <a:gd name="T5" fmla="*/ T4 w 24"/>
                  <a:gd name="T6" fmla="+- 0 4473 4473"/>
                  <a:gd name="T7" fmla="*/ 4473 h 69"/>
                  <a:gd name="T8" fmla="+- 0 24885 24885"/>
                  <a:gd name="T9" fmla="*/ T8 w 24"/>
                  <a:gd name="T10" fmla="+- 0 4542 4473"/>
                  <a:gd name="T11" fmla="*/ 4542 h 69"/>
                  <a:gd name="T12" fmla="+- 0 24889 24885"/>
                  <a:gd name="T13" fmla="*/ T12 w 24"/>
                  <a:gd name="T14" fmla="+- 0 4542 4473"/>
                  <a:gd name="T15" fmla="*/ 4542 h 69"/>
                  <a:gd name="T16" fmla="+- 0 24909 24885"/>
                  <a:gd name="T17" fmla="*/ T16 w 24"/>
                  <a:gd name="T18" fmla="+- 0 4499 4473"/>
                  <a:gd name="T19" fmla="*/ 4499 h 69"/>
                  <a:gd name="T20" fmla="+- 0 24889 24885"/>
                  <a:gd name="T21" fmla="*/ T20 w 24"/>
                  <a:gd name="T22" fmla="+- 0 4499 4473"/>
                  <a:gd name="T23" fmla="*/ 4499 h 69"/>
                  <a:gd name="T24" fmla="+- 0 24889 24885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2" name="Group 1810"/>
            <p:cNvGrpSpPr>
              <a:grpSpLocks/>
            </p:cNvGrpSpPr>
            <p:nvPr/>
          </p:nvGrpSpPr>
          <p:grpSpPr bwMode="auto">
            <a:xfrm>
              <a:off x="24807" y="4473"/>
              <a:ext cx="24" cy="69"/>
              <a:chOff x="24807" y="4473"/>
              <a:chExt cx="24" cy="69"/>
            </a:xfrm>
          </p:grpSpPr>
          <p:sp>
            <p:nvSpPr>
              <p:cNvPr id="7536" name="Freeform 1811"/>
              <p:cNvSpPr>
                <a:spLocks/>
              </p:cNvSpPr>
              <p:nvPr/>
            </p:nvSpPr>
            <p:spPr bwMode="auto">
              <a:xfrm>
                <a:off x="24807" y="4473"/>
                <a:ext cx="24" cy="69"/>
              </a:xfrm>
              <a:custGeom>
                <a:avLst/>
                <a:gdLst>
                  <a:gd name="T0" fmla="+- 0 24812 24807"/>
                  <a:gd name="T1" fmla="*/ T0 w 24"/>
                  <a:gd name="T2" fmla="+- 0 4473 4473"/>
                  <a:gd name="T3" fmla="*/ 4473 h 69"/>
                  <a:gd name="T4" fmla="+- 0 24807 24807"/>
                  <a:gd name="T5" fmla="*/ T4 w 24"/>
                  <a:gd name="T6" fmla="+- 0 4473 4473"/>
                  <a:gd name="T7" fmla="*/ 4473 h 69"/>
                  <a:gd name="T8" fmla="+- 0 24807 24807"/>
                  <a:gd name="T9" fmla="*/ T8 w 24"/>
                  <a:gd name="T10" fmla="+- 0 4542 4473"/>
                  <a:gd name="T11" fmla="*/ 4542 h 69"/>
                  <a:gd name="T12" fmla="+- 0 24812 24807"/>
                  <a:gd name="T13" fmla="*/ T12 w 24"/>
                  <a:gd name="T14" fmla="+- 0 4542 4473"/>
                  <a:gd name="T15" fmla="*/ 4542 h 69"/>
                  <a:gd name="T16" fmla="+- 0 24832 24807"/>
                  <a:gd name="T17" fmla="*/ T16 w 24"/>
                  <a:gd name="T18" fmla="+- 0 4499 4473"/>
                  <a:gd name="T19" fmla="*/ 4499 h 69"/>
                  <a:gd name="T20" fmla="+- 0 24812 24807"/>
                  <a:gd name="T21" fmla="*/ T20 w 24"/>
                  <a:gd name="T22" fmla="+- 0 4499 4473"/>
                  <a:gd name="T23" fmla="*/ 4499 h 69"/>
                  <a:gd name="T24" fmla="+- 0 24812 24807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5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3" name="Group 1808"/>
            <p:cNvGrpSpPr>
              <a:grpSpLocks/>
            </p:cNvGrpSpPr>
            <p:nvPr/>
          </p:nvGrpSpPr>
          <p:grpSpPr bwMode="auto">
            <a:xfrm>
              <a:off x="24923" y="4473"/>
              <a:ext cx="24" cy="69"/>
              <a:chOff x="24923" y="4473"/>
              <a:chExt cx="24" cy="69"/>
            </a:xfrm>
          </p:grpSpPr>
          <p:sp>
            <p:nvSpPr>
              <p:cNvPr id="7535" name="Freeform 1809"/>
              <p:cNvSpPr>
                <a:spLocks/>
              </p:cNvSpPr>
              <p:nvPr/>
            </p:nvSpPr>
            <p:spPr bwMode="auto">
              <a:xfrm>
                <a:off x="24923" y="4473"/>
                <a:ext cx="24" cy="69"/>
              </a:xfrm>
              <a:custGeom>
                <a:avLst/>
                <a:gdLst>
                  <a:gd name="T0" fmla="+- 0 24927 24923"/>
                  <a:gd name="T1" fmla="*/ T0 w 24"/>
                  <a:gd name="T2" fmla="+- 0 4473 4473"/>
                  <a:gd name="T3" fmla="*/ 4473 h 69"/>
                  <a:gd name="T4" fmla="+- 0 24923 24923"/>
                  <a:gd name="T5" fmla="*/ T4 w 24"/>
                  <a:gd name="T6" fmla="+- 0 4473 4473"/>
                  <a:gd name="T7" fmla="*/ 4473 h 69"/>
                  <a:gd name="T8" fmla="+- 0 24923 24923"/>
                  <a:gd name="T9" fmla="*/ T8 w 24"/>
                  <a:gd name="T10" fmla="+- 0 4542 4473"/>
                  <a:gd name="T11" fmla="*/ 4542 h 69"/>
                  <a:gd name="T12" fmla="+- 0 24927 24923"/>
                  <a:gd name="T13" fmla="*/ T12 w 24"/>
                  <a:gd name="T14" fmla="+- 0 4542 4473"/>
                  <a:gd name="T15" fmla="*/ 4542 h 69"/>
                  <a:gd name="T16" fmla="+- 0 24947 24923"/>
                  <a:gd name="T17" fmla="*/ T16 w 24"/>
                  <a:gd name="T18" fmla="+- 0 4499 4473"/>
                  <a:gd name="T19" fmla="*/ 4499 h 69"/>
                  <a:gd name="T20" fmla="+- 0 24927 24923"/>
                  <a:gd name="T21" fmla="*/ T20 w 24"/>
                  <a:gd name="T22" fmla="+- 0 4499 4473"/>
                  <a:gd name="T23" fmla="*/ 4499 h 69"/>
                  <a:gd name="T24" fmla="+- 0 24927 24923"/>
                  <a:gd name="T25" fmla="*/ T24 w 24"/>
                  <a:gd name="T26" fmla="+- 0 4473 4473"/>
                  <a:gd name="T27" fmla="*/ 4473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4" name="Group 1806"/>
            <p:cNvGrpSpPr>
              <a:grpSpLocks/>
            </p:cNvGrpSpPr>
            <p:nvPr/>
          </p:nvGrpSpPr>
          <p:grpSpPr bwMode="auto">
            <a:xfrm>
              <a:off x="25004" y="4791"/>
              <a:ext cx="68" cy="24"/>
              <a:chOff x="25004" y="4791"/>
              <a:chExt cx="68" cy="24"/>
            </a:xfrm>
          </p:grpSpPr>
          <p:sp>
            <p:nvSpPr>
              <p:cNvPr id="7534" name="Freeform 1807"/>
              <p:cNvSpPr>
                <a:spLocks/>
              </p:cNvSpPr>
              <p:nvPr/>
            </p:nvSpPr>
            <p:spPr bwMode="auto">
              <a:xfrm>
                <a:off x="25004" y="4791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791 4791"/>
                  <a:gd name="T3" fmla="*/ 4791 h 24"/>
                  <a:gd name="T4" fmla="+- 0 25004 25004"/>
                  <a:gd name="T5" fmla="*/ T4 w 68"/>
                  <a:gd name="T6" fmla="+- 0 4810 4791"/>
                  <a:gd name="T7" fmla="*/ 4810 h 24"/>
                  <a:gd name="T8" fmla="+- 0 25004 25004"/>
                  <a:gd name="T9" fmla="*/ T8 w 68"/>
                  <a:gd name="T10" fmla="+- 0 4815 4791"/>
                  <a:gd name="T11" fmla="*/ 4815 h 24"/>
                  <a:gd name="T12" fmla="+- 0 25073 25004"/>
                  <a:gd name="T13" fmla="*/ T12 w 68"/>
                  <a:gd name="T14" fmla="+- 0 4815 4791"/>
                  <a:gd name="T15" fmla="*/ 4815 h 24"/>
                  <a:gd name="T16" fmla="+- 0 25073 25004"/>
                  <a:gd name="T17" fmla="*/ T16 w 68"/>
                  <a:gd name="T18" fmla="+- 0 4810 4791"/>
                  <a:gd name="T19" fmla="*/ 4810 h 24"/>
                  <a:gd name="T20" fmla="+- 0 25047 25004"/>
                  <a:gd name="T21" fmla="*/ T20 w 68"/>
                  <a:gd name="T22" fmla="+- 0 4810 4791"/>
                  <a:gd name="T23" fmla="*/ 4810 h 24"/>
                  <a:gd name="T24" fmla="+- 0 25047 25004"/>
                  <a:gd name="T25" fmla="*/ T24 w 68"/>
                  <a:gd name="T26" fmla="+- 0 4791 4791"/>
                  <a:gd name="T27" fmla="*/ 4791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5" name="Group 1804"/>
            <p:cNvGrpSpPr>
              <a:grpSpLocks/>
            </p:cNvGrpSpPr>
            <p:nvPr/>
          </p:nvGrpSpPr>
          <p:grpSpPr bwMode="auto">
            <a:xfrm>
              <a:off x="25004" y="4561"/>
              <a:ext cx="68" cy="24"/>
              <a:chOff x="25004" y="4561"/>
              <a:chExt cx="68" cy="24"/>
            </a:xfrm>
          </p:grpSpPr>
          <p:sp>
            <p:nvSpPr>
              <p:cNvPr id="7533" name="Freeform 1805"/>
              <p:cNvSpPr>
                <a:spLocks/>
              </p:cNvSpPr>
              <p:nvPr/>
            </p:nvSpPr>
            <p:spPr bwMode="auto">
              <a:xfrm>
                <a:off x="25004" y="4561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561 4561"/>
                  <a:gd name="T3" fmla="*/ 4561 h 24"/>
                  <a:gd name="T4" fmla="+- 0 25004 25004"/>
                  <a:gd name="T5" fmla="*/ T4 w 68"/>
                  <a:gd name="T6" fmla="+- 0 4580 4561"/>
                  <a:gd name="T7" fmla="*/ 4580 h 24"/>
                  <a:gd name="T8" fmla="+- 0 25004 25004"/>
                  <a:gd name="T9" fmla="*/ T8 w 68"/>
                  <a:gd name="T10" fmla="+- 0 4585 4561"/>
                  <a:gd name="T11" fmla="*/ 4585 h 24"/>
                  <a:gd name="T12" fmla="+- 0 25073 25004"/>
                  <a:gd name="T13" fmla="*/ T12 w 68"/>
                  <a:gd name="T14" fmla="+- 0 4585 4561"/>
                  <a:gd name="T15" fmla="*/ 4585 h 24"/>
                  <a:gd name="T16" fmla="+- 0 25073 25004"/>
                  <a:gd name="T17" fmla="*/ T16 w 68"/>
                  <a:gd name="T18" fmla="+- 0 4580 4561"/>
                  <a:gd name="T19" fmla="*/ 4580 h 24"/>
                  <a:gd name="T20" fmla="+- 0 25047 25004"/>
                  <a:gd name="T21" fmla="*/ T20 w 68"/>
                  <a:gd name="T22" fmla="+- 0 4580 4561"/>
                  <a:gd name="T23" fmla="*/ 4580 h 24"/>
                  <a:gd name="T24" fmla="+- 0 25047 25004"/>
                  <a:gd name="T25" fmla="*/ T24 w 68"/>
                  <a:gd name="T26" fmla="+- 0 4561 4561"/>
                  <a:gd name="T27" fmla="*/ 4561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6" name="Group 1802"/>
            <p:cNvGrpSpPr>
              <a:grpSpLocks/>
            </p:cNvGrpSpPr>
            <p:nvPr/>
          </p:nvGrpSpPr>
          <p:grpSpPr bwMode="auto">
            <a:xfrm>
              <a:off x="25004" y="4675"/>
              <a:ext cx="68" cy="24"/>
              <a:chOff x="25004" y="4675"/>
              <a:chExt cx="68" cy="24"/>
            </a:xfrm>
          </p:grpSpPr>
          <p:sp>
            <p:nvSpPr>
              <p:cNvPr id="7532" name="Freeform 1803"/>
              <p:cNvSpPr>
                <a:spLocks/>
              </p:cNvSpPr>
              <p:nvPr/>
            </p:nvSpPr>
            <p:spPr bwMode="auto">
              <a:xfrm>
                <a:off x="25004" y="4675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675 4675"/>
                  <a:gd name="T3" fmla="*/ 4675 h 24"/>
                  <a:gd name="T4" fmla="+- 0 25004 25004"/>
                  <a:gd name="T5" fmla="*/ T4 w 68"/>
                  <a:gd name="T6" fmla="+- 0 4695 4675"/>
                  <a:gd name="T7" fmla="*/ 4695 h 24"/>
                  <a:gd name="T8" fmla="+- 0 25004 25004"/>
                  <a:gd name="T9" fmla="*/ T8 w 68"/>
                  <a:gd name="T10" fmla="+- 0 4700 4675"/>
                  <a:gd name="T11" fmla="*/ 4700 h 24"/>
                  <a:gd name="T12" fmla="+- 0 25073 25004"/>
                  <a:gd name="T13" fmla="*/ T12 w 68"/>
                  <a:gd name="T14" fmla="+- 0 4700 4675"/>
                  <a:gd name="T15" fmla="*/ 4700 h 24"/>
                  <a:gd name="T16" fmla="+- 0 25073 25004"/>
                  <a:gd name="T17" fmla="*/ T16 w 68"/>
                  <a:gd name="T18" fmla="+- 0 4695 4675"/>
                  <a:gd name="T19" fmla="*/ 4695 h 24"/>
                  <a:gd name="T20" fmla="+- 0 25047 25004"/>
                  <a:gd name="T21" fmla="*/ T20 w 68"/>
                  <a:gd name="T22" fmla="+- 0 4695 4675"/>
                  <a:gd name="T23" fmla="*/ 4695 h 24"/>
                  <a:gd name="T24" fmla="+- 0 25047 25004"/>
                  <a:gd name="T25" fmla="*/ T24 w 68"/>
                  <a:gd name="T26" fmla="+- 0 4675 4675"/>
                  <a:gd name="T27" fmla="*/ 467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7" name="Group 1800"/>
            <p:cNvGrpSpPr>
              <a:grpSpLocks/>
            </p:cNvGrpSpPr>
            <p:nvPr/>
          </p:nvGrpSpPr>
          <p:grpSpPr bwMode="auto">
            <a:xfrm>
              <a:off x="25004" y="4753"/>
              <a:ext cx="68" cy="24"/>
              <a:chOff x="25004" y="4753"/>
              <a:chExt cx="68" cy="24"/>
            </a:xfrm>
          </p:grpSpPr>
          <p:sp>
            <p:nvSpPr>
              <p:cNvPr id="7531" name="Freeform 1801"/>
              <p:cNvSpPr>
                <a:spLocks/>
              </p:cNvSpPr>
              <p:nvPr/>
            </p:nvSpPr>
            <p:spPr bwMode="auto">
              <a:xfrm>
                <a:off x="25004" y="4753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753 4753"/>
                  <a:gd name="T3" fmla="*/ 4753 h 24"/>
                  <a:gd name="T4" fmla="+- 0 25004 25004"/>
                  <a:gd name="T5" fmla="*/ T4 w 68"/>
                  <a:gd name="T6" fmla="+- 0 4772 4753"/>
                  <a:gd name="T7" fmla="*/ 4772 h 24"/>
                  <a:gd name="T8" fmla="+- 0 25004 25004"/>
                  <a:gd name="T9" fmla="*/ T8 w 68"/>
                  <a:gd name="T10" fmla="+- 0 4777 4753"/>
                  <a:gd name="T11" fmla="*/ 4777 h 24"/>
                  <a:gd name="T12" fmla="+- 0 25073 25004"/>
                  <a:gd name="T13" fmla="*/ T12 w 68"/>
                  <a:gd name="T14" fmla="+- 0 4777 4753"/>
                  <a:gd name="T15" fmla="*/ 4777 h 24"/>
                  <a:gd name="T16" fmla="+- 0 25073 25004"/>
                  <a:gd name="T17" fmla="*/ T16 w 68"/>
                  <a:gd name="T18" fmla="+- 0 4772 4753"/>
                  <a:gd name="T19" fmla="*/ 4772 h 24"/>
                  <a:gd name="T20" fmla="+- 0 25047 25004"/>
                  <a:gd name="T21" fmla="*/ T20 w 68"/>
                  <a:gd name="T22" fmla="+- 0 4772 4753"/>
                  <a:gd name="T23" fmla="*/ 4772 h 24"/>
                  <a:gd name="T24" fmla="+- 0 25047 25004"/>
                  <a:gd name="T25" fmla="*/ T24 w 68"/>
                  <a:gd name="T26" fmla="+- 0 4753 4753"/>
                  <a:gd name="T27" fmla="*/ 475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8" name="Group 1798"/>
            <p:cNvGrpSpPr>
              <a:grpSpLocks/>
            </p:cNvGrpSpPr>
            <p:nvPr/>
          </p:nvGrpSpPr>
          <p:grpSpPr bwMode="auto">
            <a:xfrm>
              <a:off x="25004" y="4637"/>
              <a:ext cx="68" cy="24"/>
              <a:chOff x="25004" y="4637"/>
              <a:chExt cx="68" cy="24"/>
            </a:xfrm>
          </p:grpSpPr>
          <p:sp>
            <p:nvSpPr>
              <p:cNvPr id="7530" name="Freeform 1799"/>
              <p:cNvSpPr>
                <a:spLocks/>
              </p:cNvSpPr>
              <p:nvPr/>
            </p:nvSpPr>
            <p:spPr bwMode="auto">
              <a:xfrm>
                <a:off x="25004" y="4637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637 4637"/>
                  <a:gd name="T3" fmla="*/ 4637 h 24"/>
                  <a:gd name="T4" fmla="+- 0 25004 25004"/>
                  <a:gd name="T5" fmla="*/ T4 w 68"/>
                  <a:gd name="T6" fmla="+- 0 4657 4637"/>
                  <a:gd name="T7" fmla="*/ 4657 h 24"/>
                  <a:gd name="T8" fmla="+- 0 25004 25004"/>
                  <a:gd name="T9" fmla="*/ T8 w 68"/>
                  <a:gd name="T10" fmla="+- 0 4661 4637"/>
                  <a:gd name="T11" fmla="*/ 4661 h 24"/>
                  <a:gd name="T12" fmla="+- 0 25073 25004"/>
                  <a:gd name="T13" fmla="*/ T12 w 68"/>
                  <a:gd name="T14" fmla="+- 0 4661 4637"/>
                  <a:gd name="T15" fmla="*/ 4661 h 24"/>
                  <a:gd name="T16" fmla="+- 0 25073 25004"/>
                  <a:gd name="T17" fmla="*/ T16 w 68"/>
                  <a:gd name="T18" fmla="+- 0 4657 4637"/>
                  <a:gd name="T19" fmla="*/ 4657 h 24"/>
                  <a:gd name="T20" fmla="+- 0 25047 25004"/>
                  <a:gd name="T21" fmla="*/ T20 w 68"/>
                  <a:gd name="T22" fmla="+- 0 4657 4637"/>
                  <a:gd name="T23" fmla="*/ 4657 h 24"/>
                  <a:gd name="T24" fmla="+- 0 25047 25004"/>
                  <a:gd name="T25" fmla="*/ T24 w 68"/>
                  <a:gd name="T26" fmla="+- 0 4637 4637"/>
                  <a:gd name="T27" fmla="*/ 463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9" name="Group 1796"/>
            <p:cNvGrpSpPr>
              <a:grpSpLocks/>
            </p:cNvGrpSpPr>
            <p:nvPr/>
          </p:nvGrpSpPr>
          <p:grpSpPr bwMode="auto">
            <a:xfrm>
              <a:off x="25004" y="4714"/>
              <a:ext cx="68" cy="24"/>
              <a:chOff x="25004" y="4714"/>
              <a:chExt cx="68" cy="24"/>
            </a:xfrm>
          </p:grpSpPr>
          <p:sp>
            <p:nvSpPr>
              <p:cNvPr id="7529" name="Freeform 1797"/>
              <p:cNvSpPr>
                <a:spLocks/>
              </p:cNvSpPr>
              <p:nvPr/>
            </p:nvSpPr>
            <p:spPr bwMode="auto">
              <a:xfrm>
                <a:off x="25004" y="4714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714 4714"/>
                  <a:gd name="T3" fmla="*/ 4714 h 24"/>
                  <a:gd name="T4" fmla="+- 0 25004 25004"/>
                  <a:gd name="T5" fmla="*/ T4 w 68"/>
                  <a:gd name="T6" fmla="+- 0 4734 4714"/>
                  <a:gd name="T7" fmla="*/ 4734 h 24"/>
                  <a:gd name="T8" fmla="+- 0 25004 25004"/>
                  <a:gd name="T9" fmla="*/ T8 w 68"/>
                  <a:gd name="T10" fmla="+- 0 4738 4714"/>
                  <a:gd name="T11" fmla="*/ 4738 h 24"/>
                  <a:gd name="T12" fmla="+- 0 25073 25004"/>
                  <a:gd name="T13" fmla="*/ T12 w 68"/>
                  <a:gd name="T14" fmla="+- 0 4738 4714"/>
                  <a:gd name="T15" fmla="*/ 4738 h 24"/>
                  <a:gd name="T16" fmla="+- 0 25073 25004"/>
                  <a:gd name="T17" fmla="*/ T16 w 68"/>
                  <a:gd name="T18" fmla="+- 0 4734 4714"/>
                  <a:gd name="T19" fmla="*/ 4734 h 24"/>
                  <a:gd name="T20" fmla="+- 0 25047 25004"/>
                  <a:gd name="T21" fmla="*/ T20 w 68"/>
                  <a:gd name="T22" fmla="+- 0 4734 4714"/>
                  <a:gd name="T23" fmla="*/ 4734 h 24"/>
                  <a:gd name="T24" fmla="+- 0 25047 25004"/>
                  <a:gd name="T25" fmla="*/ T24 w 68"/>
                  <a:gd name="T26" fmla="+- 0 4714 4714"/>
                  <a:gd name="T27" fmla="*/ 4714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0" name="Group 1794"/>
            <p:cNvGrpSpPr>
              <a:grpSpLocks/>
            </p:cNvGrpSpPr>
            <p:nvPr/>
          </p:nvGrpSpPr>
          <p:grpSpPr bwMode="auto">
            <a:xfrm>
              <a:off x="25004" y="4599"/>
              <a:ext cx="68" cy="24"/>
              <a:chOff x="25004" y="4599"/>
              <a:chExt cx="68" cy="24"/>
            </a:xfrm>
          </p:grpSpPr>
          <p:sp>
            <p:nvSpPr>
              <p:cNvPr id="7528" name="Freeform 1795"/>
              <p:cNvSpPr>
                <a:spLocks/>
              </p:cNvSpPr>
              <p:nvPr/>
            </p:nvSpPr>
            <p:spPr bwMode="auto">
              <a:xfrm>
                <a:off x="25004" y="4599"/>
                <a:ext cx="68" cy="24"/>
              </a:xfrm>
              <a:custGeom>
                <a:avLst/>
                <a:gdLst>
                  <a:gd name="T0" fmla="+- 0 25047 25004"/>
                  <a:gd name="T1" fmla="*/ T0 w 68"/>
                  <a:gd name="T2" fmla="+- 0 4599 4599"/>
                  <a:gd name="T3" fmla="*/ 4599 h 24"/>
                  <a:gd name="T4" fmla="+- 0 25004 25004"/>
                  <a:gd name="T5" fmla="*/ T4 w 68"/>
                  <a:gd name="T6" fmla="+- 0 4618 4599"/>
                  <a:gd name="T7" fmla="*/ 4618 h 24"/>
                  <a:gd name="T8" fmla="+- 0 25004 25004"/>
                  <a:gd name="T9" fmla="*/ T8 w 68"/>
                  <a:gd name="T10" fmla="+- 0 4623 4599"/>
                  <a:gd name="T11" fmla="*/ 4623 h 24"/>
                  <a:gd name="T12" fmla="+- 0 25073 25004"/>
                  <a:gd name="T13" fmla="*/ T12 w 68"/>
                  <a:gd name="T14" fmla="+- 0 4623 4599"/>
                  <a:gd name="T15" fmla="*/ 4623 h 24"/>
                  <a:gd name="T16" fmla="+- 0 25073 25004"/>
                  <a:gd name="T17" fmla="*/ T16 w 68"/>
                  <a:gd name="T18" fmla="+- 0 4618 4599"/>
                  <a:gd name="T19" fmla="*/ 4618 h 24"/>
                  <a:gd name="T20" fmla="+- 0 25047 25004"/>
                  <a:gd name="T21" fmla="*/ T20 w 68"/>
                  <a:gd name="T22" fmla="+- 0 4618 4599"/>
                  <a:gd name="T23" fmla="*/ 4618 h 24"/>
                  <a:gd name="T24" fmla="+- 0 25047 25004"/>
                  <a:gd name="T25" fmla="*/ T24 w 68"/>
                  <a:gd name="T26" fmla="+- 0 4599 4599"/>
                  <a:gd name="T27" fmla="*/ 459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1" name="Group 1792"/>
            <p:cNvGrpSpPr>
              <a:grpSpLocks/>
            </p:cNvGrpSpPr>
            <p:nvPr/>
          </p:nvGrpSpPr>
          <p:grpSpPr bwMode="auto">
            <a:xfrm>
              <a:off x="24731" y="4852"/>
              <a:ext cx="1968" cy="2"/>
              <a:chOff x="24731" y="4852"/>
              <a:chExt cx="1968" cy="2"/>
            </a:xfrm>
          </p:grpSpPr>
          <p:sp>
            <p:nvSpPr>
              <p:cNvPr id="7527" name="Freeform 1793"/>
              <p:cNvSpPr>
                <a:spLocks/>
              </p:cNvSpPr>
              <p:nvPr/>
            </p:nvSpPr>
            <p:spPr bwMode="auto">
              <a:xfrm>
                <a:off x="24731" y="4852"/>
                <a:ext cx="1968" cy="2"/>
              </a:xfrm>
              <a:custGeom>
                <a:avLst/>
                <a:gdLst>
                  <a:gd name="T0" fmla="+- 0 24731 24731"/>
                  <a:gd name="T1" fmla="*/ T0 w 1968"/>
                  <a:gd name="T2" fmla="+- 0 26699 24731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78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2" name="Group 1788"/>
            <p:cNvGrpSpPr>
              <a:grpSpLocks/>
            </p:cNvGrpSpPr>
            <p:nvPr/>
          </p:nvGrpSpPr>
          <p:grpSpPr bwMode="auto">
            <a:xfrm>
              <a:off x="25184" y="4561"/>
              <a:ext cx="185" cy="252"/>
              <a:chOff x="25184" y="4561"/>
              <a:chExt cx="185" cy="252"/>
            </a:xfrm>
          </p:grpSpPr>
          <p:sp>
            <p:nvSpPr>
              <p:cNvPr id="7524" name="Freeform 1791"/>
              <p:cNvSpPr>
                <a:spLocks/>
              </p:cNvSpPr>
              <p:nvPr/>
            </p:nvSpPr>
            <p:spPr bwMode="auto">
              <a:xfrm>
                <a:off x="25184" y="4561"/>
                <a:ext cx="185" cy="252"/>
              </a:xfrm>
              <a:custGeom>
                <a:avLst/>
                <a:gdLst>
                  <a:gd name="T0" fmla="+- 0 25214 25184"/>
                  <a:gd name="T1" fmla="*/ T0 w 185"/>
                  <a:gd name="T2" fmla="+- 0 4561 4561"/>
                  <a:gd name="T3" fmla="*/ 4561 h 252"/>
                  <a:gd name="T4" fmla="+- 0 25204 25184"/>
                  <a:gd name="T5" fmla="*/ T4 w 185"/>
                  <a:gd name="T6" fmla="+- 0 4561 4561"/>
                  <a:gd name="T7" fmla="*/ 4561 h 252"/>
                  <a:gd name="T8" fmla="+- 0 25200 25184"/>
                  <a:gd name="T9" fmla="*/ T8 w 185"/>
                  <a:gd name="T10" fmla="+- 0 4561 4561"/>
                  <a:gd name="T11" fmla="*/ 4561 h 252"/>
                  <a:gd name="T12" fmla="+- 0 25185 25184"/>
                  <a:gd name="T13" fmla="*/ T12 w 185"/>
                  <a:gd name="T14" fmla="+- 0 4565 4561"/>
                  <a:gd name="T15" fmla="*/ 4565 h 252"/>
                  <a:gd name="T16" fmla="+- 0 25184 25184"/>
                  <a:gd name="T17" fmla="*/ T16 w 185"/>
                  <a:gd name="T18" fmla="+- 0 4566 4561"/>
                  <a:gd name="T19" fmla="*/ 4566 h 252"/>
                  <a:gd name="T20" fmla="+- 0 25184 25184"/>
                  <a:gd name="T21" fmla="*/ T20 w 185"/>
                  <a:gd name="T22" fmla="+- 0 4567 4561"/>
                  <a:gd name="T23" fmla="*/ 4567 h 252"/>
                  <a:gd name="T24" fmla="+- 0 25184 25184"/>
                  <a:gd name="T25" fmla="*/ T24 w 185"/>
                  <a:gd name="T26" fmla="+- 0 4806 4561"/>
                  <a:gd name="T27" fmla="*/ 4806 h 252"/>
                  <a:gd name="T28" fmla="+- 0 25184 25184"/>
                  <a:gd name="T29" fmla="*/ T28 w 185"/>
                  <a:gd name="T30" fmla="+- 0 4807 4561"/>
                  <a:gd name="T31" fmla="*/ 4807 h 252"/>
                  <a:gd name="T32" fmla="+- 0 25185 25184"/>
                  <a:gd name="T33" fmla="*/ T32 w 185"/>
                  <a:gd name="T34" fmla="+- 0 4808 4561"/>
                  <a:gd name="T35" fmla="*/ 4808 h 252"/>
                  <a:gd name="T36" fmla="+- 0 25186 25184"/>
                  <a:gd name="T37" fmla="*/ T36 w 185"/>
                  <a:gd name="T38" fmla="+- 0 4809 4561"/>
                  <a:gd name="T39" fmla="*/ 4809 h 252"/>
                  <a:gd name="T40" fmla="+- 0 25204 25184"/>
                  <a:gd name="T41" fmla="*/ T40 w 185"/>
                  <a:gd name="T42" fmla="+- 0 4813 4561"/>
                  <a:gd name="T43" fmla="*/ 4813 h 252"/>
                  <a:gd name="T44" fmla="+- 0 25214 25184"/>
                  <a:gd name="T45" fmla="*/ T44 w 185"/>
                  <a:gd name="T46" fmla="+- 0 4813 4561"/>
                  <a:gd name="T47" fmla="*/ 4813 h 252"/>
                  <a:gd name="T48" fmla="+- 0 25234 25184"/>
                  <a:gd name="T49" fmla="*/ T48 w 185"/>
                  <a:gd name="T50" fmla="+- 0 4806 4561"/>
                  <a:gd name="T51" fmla="*/ 4806 h 252"/>
                  <a:gd name="T52" fmla="+- 0 25234 25184"/>
                  <a:gd name="T53" fmla="*/ T52 w 185"/>
                  <a:gd name="T54" fmla="+- 0 4705 4561"/>
                  <a:gd name="T55" fmla="*/ 4705 h 252"/>
                  <a:gd name="T56" fmla="+- 0 25327 25184"/>
                  <a:gd name="T57" fmla="*/ T56 w 185"/>
                  <a:gd name="T58" fmla="+- 0 4705 4561"/>
                  <a:gd name="T59" fmla="*/ 4705 h 252"/>
                  <a:gd name="T60" fmla="+- 0 25297 25184"/>
                  <a:gd name="T61" fmla="*/ T60 w 185"/>
                  <a:gd name="T62" fmla="+- 0 4681 4561"/>
                  <a:gd name="T63" fmla="*/ 4681 h 252"/>
                  <a:gd name="T64" fmla="+- 0 25322 25184"/>
                  <a:gd name="T65" fmla="*/ T64 w 185"/>
                  <a:gd name="T66" fmla="+- 0 4662 4561"/>
                  <a:gd name="T67" fmla="*/ 4662 h 252"/>
                  <a:gd name="T68" fmla="+- 0 25234 25184"/>
                  <a:gd name="T69" fmla="*/ T68 w 185"/>
                  <a:gd name="T70" fmla="+- 0 4662 4561"/>
                  <a:gd name="T71" fmla="*/ 4662 h 252"/>
                  <a:gd name="T72" fmla="+- 0 25234 25184"/>
                  <a:gd name="T73" fmla="*/ T72 w 185"/>
                  <a:gd name="T74" fmla="+- 0 4567 4561"/>
                  <a:gd name="T75" fmla="*/ 4567 h 252"/>
                  <a:gd name="T76" fmla="+- 0 25218 25184"/>
                  <a:gd name="T77" fmla="*/ T76 w 185"/>
                  <a:gd name="T78" fmla="+- 0 4561 4561"/>
                  <a:gd name="T79" fmla="*/ 4561 h 252"/>
                  <a:gd name="T80" fmla="+- 0 25214 25184"/>
                  <a:gd name="T81" fmla="*/ T80 w 185"/>
                  <a:gd name="T82" fmla="+- 0 4561 4561"/>
                  <a:gd name="T83" fmla="*/ 456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</a:cxnLst>
                <a:rect l="0" t="0" r="r" b="b"/>
                <a:pathLst>
                  <a:path w="185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45"/>
                    </a:lnTo>
                    <a:lnTo>
                      <a:pt x="0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0" y="252"/>
                    </a:lnTo>
                    <a:lnTo>
                      <a:pt x="30" y="252"/>
                    </a:lnTo>
                    <a:lnTo>
                      <a:pt x="50" y="245"/>
                    </a:lnTo>
                    <a:lnTo>
                      <a:pt x="50" y="144"/>
                    </a:lnTo>
                    <a:lnTo>
                      <a:pt x="143" y="144"/>
                    </a:lnTo>
                    <a:lnTo>
                      <a:pt x="113" y="120"/>
                    </a:lnTo>
                    <a:lnTo>
                      <a:pt x="138" y="101"/>
                    </a:lnTo>
                    <a:lnTo>
                      <a:pt x="50" y="101"/>
                    </a:lnTo>
                    <a:lnTo>
                      <a:pt x="50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25" name="Freeform 1790"/>
              <p:cNvSpPr>
                <a:spLocks/>
              </p:cNvSpPr>
              <p:nvPr/>
            </p:nvSpPr>
            <p:spPr bwMode="auto">
              <a:xfrm>
                <a:off x="25184" y="4561"/>
                <a:ext cx="185" cy="252"/>
              </a:xfrm>
              <a:custGeom>
                <a:avLst/>
                <a:gdLst>
                  <a:gd name="T0" fmla="+- 0 25327 25184"/>
                  <a:gd name="T1" fmla="*/ T0 w 185"/>
                  <a:gd name="T2" fmla="+- 0 4705 4561"/>
                  <a:gd name="T3" fmla="*/ 4705 h 252"/>
                  <a:gd name="T4" fmla="+- 0 25251 25184"/>
                  <a:gd name="T5" fmla="*/ T4 w 185"/>
                  <a:gd name="T6" fmla="+- 0 4705 4561"/>
                  <a:gd name="T7" fmla="*/ 4705 h 252"/>
                  <a:gd name="T8" fmla="+- 0 25257 25184"/>
                  <a:gd name="T9" fmla="*/ T8 w 185"/>
                  <a:gd name="T10" fmla="+- 0 4705 4561"/>
                  <a:gd name="T11" fmla="*/ 4705 h 252"/>
                  <a:gd name="T12" fmla="+- 0 25266 25184"/>
                  <a:gd name="T13" fmla="*/ T12 w 185"/>
                  <a:gd name="T14" fmla="+- 0 4708 4561"/>
                  <a:gd name="T15" fmla="*/ 4708 h 252"/>
                  <a:gd name="T16" fmla="+- 0 25293 25184"/>
                  <a:gd name="T17" fmla="*/ T16 w 185"/>
                  <a:gd name="T18" fmla="+- 0 4748 4561"/>
                  <a:gd name="T19" fmla="*/ 4748 h 252"/>
                  <a:gd name="T20" fmla="+- 0 25313 25184"/>
                  <a:gd name="T21" fmla="*/ T20 w 185"/>
                  <a:gd name="T22" fmla="+- 0 4803 4561"/>
                  <a:gd name="T23" fmla="*/ 4803 h 252"/>
                  <a:gd name="T24" fmla="+- 0 25336 25184"/>
                  <a:gd name="T25" fmla="*/ T24 w 185"/>
                  <a:gd name="T26" fmla="+- 0 4813 4561"/>
                  <a:gd name="T27" fmla="*/ 4813 h 252"/>
                  <a:gd name="T28" fmla="+- 0 25347 25184"/>
                  <a:gd name="T29" fmla="*/ T28 w 185"/>
                  <a:gd name="T30" fmla="+- 0 4813 4561"/>
                  <a:gd name="T31" fmla="*/ 4813 h 252"/>
                  <a:gd name="T32" fmla="+- 0 25368 25184"/>
                  <a:gd name="T33" fmla="*/ T32 w 185"/>
                  <a:gd name="T34" fmla="+- 0 4806 4561"/>
                  <a:gd name="T35" fmla="*/ 4806 h 252"/>
                  <a:gd name="T36" fmla="+- 0 25368 25184"/>
                  <a:gd name="T37" fmla="*/ T36 w 185"/>
                  <a:gd name="T38" fmla="+- 0 4803 4561"/>
                  <a:gd name="T39" fmla="*/ 4803 h 252"/>
                  <a:gd name="T40" fmla="+- 0 25343 25184"/>
                  <a:gd name="T41" fmla="*/ T40 w 185"/>
                  <a:gd name="T42" fmla="+- 0 4737 4561"/>
                  <a:gd name="T43" fmla="*/ 4737 h 252"/>
                  <a:gd name="T44" fmla="+- 0 25340 25184"/>
                  <a:gd name="T45" fmla="*/ T44 w 185"/>
                  <a:gd name="T46" fmla="+- 0 4728 4561"/>
                  <a:gd name="T47" fmla="*/ 4728 h 252"/>
                  <a:gd name="T48" fmla="+- 0 25337 25184"/>
                  <a:gd name="T49" fmla="*/ T48 w 185"/>
                  <a:gd name="T50" fmla="+- 0 4721 4561"/>
                  <a:gd name="T51" fmla="*/ 4721 h 252"/>
                  <a:gd name="T52" fmla="+- 0 25330 25184"/>
                  <a:gd name="T53" fmla="*/ T52 w 185"/>
                  <a:gd name="T54" fmla="+- 0 4708 4561"/>
                  <a:gd name="T55" fmla="*/ 4708 h 252"/>
                  <a:gd name="T56" fmla="+- 0 25327 25184"/>
                  <a:gd name="T57" fmla="*/ T56 w 185"/>
                  <a:gd name="T58" fmla="+- 0 4705 4561"/>
                  <a:gd name="T59" fmla="*/ 470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3" y="144"/>
                    </a:moveTo>
                    <a:lnTo>
                      <a:pt x="67" y="144"/>
                    </a:lnTo>
                    <a:lnTo>
                      <a:pt x="73" y="144"/>
                    </a:lnTo>
                    <a:lnTo>
                      <a:pt x="82" y="147"/>
                    </a:lnTo>
                    <a:lnTo>
                      <a:pt x="109" y="187"/>
                    </a:lnTo>
                    <a:lnTo>
                      <a:pt x="129" y="242"/>
                    </a:lnTo>
                    <a:lnTo>
                      <a:pt x="152" y="252"/>
                    </a:lnTo>
                    <a:lnTo>
                      <a:pt x="163" y="252"/>
                    </a:lnTo>
                    <a:lnTo>
                      <a:pt x="184" y="245"/>
                    </a:lnTo>
                    <a:lnTo>
                      <a:pt x="184" y="242"/>
                    </a:lnTo>
                    <a:lnTo>
                      <a:pt x="159" y="176"/>
                    </a:lnTo>
                    <a:lnTo>
                      <a:pt x="156" y="167"/>
                    </a:lnTo>
                    <a:lnTo>
                      <a:pt x="153" y="160"/>
                    </a:lnTo>
                    <a:lnTo>
                      <a:pt x="146" y="147"/>
                    </a:lnTo>
                    <a:lnTo>
                      <a:pt x="143" y="14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26" name="Freeform 1789"/>
              <p:cNvSpPr>
                <a:spLocks/>
              </p:cNvSpPr>
              <p:nvPr/>
            </p:nvSpPr>
            <p:spPr bwMode="auto">
              <a:xfrm>
                <a:off x="25184" y="4561"/>
                <a:ext cx="185" cy="252"/>
              </a:xfrm>
              <a:custGeom>
                <a:avLst/>
                <a:gdLst>
                  <a:gd name="T0" fmla="+- 0 25340 25184"/>
                  <a:gd name="T1" fmla="*/ T0 w 185"/>
                  <a:gd name="T2" fmla="+- 0 4561 4561"/>
                  <a:gd name="T3" fmla="*/ 4561 h 252"/>
                  <a:gd name="T4" fmla="+- 0 25330 25184"/>
                  <a:gd name="T5" fmla="*/ T4 w 185"/>
                  <a:gd name="T6" fmla="+- 0 4561 4561"/>
                  <a:gd name="T7" fmla="*/ 4561 h 252"/>
                  <a:gd name="T8" fmla="+- 0 25325 25184"/>
                  <a:gd name="T9" fmla="*/ T8 w 185"/>
                  <a:gd name="T10" fmla="+- 0 4561 4561"/>
                  <a:gd name="T11" fmla="*/ 4561 h 252"/>
                  <a:gd name="T12" fmla="+- 0 25291 25184"/>
                  <a:gd name="T13" fmla="*/ T12 w 185"/>
                  <a:gd name="T14" fmla="+- 0 4620 4561"/>
                  <a:gd name="T15" fmla="*/ 4620 h 252"/>
                  <a:gd name="T16" fmla="+- 0 25288 25184"/>
                  <a:gd name="T17" fmla="*/ T16 w 185"/>
                  <a:gd name="T18" fmla="+- 0 4628 4561"/>
                  <a:gd name="T19" fmla="*/ 4628 h 252"/>
                  <a:gd name="T20" fmla="+- 0 25251 25184"/>
                  <a:gd name="T21" fmla="*/ T20 w 185"/>
                  <a:gd name="T22" fmla="+- 0 4662 4561"/>
                  <a:gd name="T23" fmla="*/ 4662 h 252"/>
                  <a:gd name="T24" fmla="+- 0 25322 25184"/>
                  <a:gd name="T25" fmla="*/ T24 w 185"/>
                  <a:gd name="T26" fmla="+- 0 4662 4561"/>
                  <a:gd name="T27" fmla="*/ 4662 h 252"/>
                  <a:gd name="T28" fmla="+- 0 25339 25184"/>
                  <a:gd name="T29" fmla="*/ T28 w 185"/>
                  <a:gd name="T30" fmla="+- 0 4629 4561"/>
                  <a:gd name="T31" fmla="*/ 4629 h 252"/>
                  <a:gd name="T32" fmla="+- 0 25356 25184"/>
                  <a:gd name="T33" fmla="*/ T32 w 185"/>
                  <a:gd name="T34" fmla="+- 0 4584 4561"/>
                  <a:gd name="T35" fmla="*/ 4584 h 252"/>
                  <a:gd name="T36" fmla="+- 0 25358 25184"/>
                  <a:gd name="T37" fmla="*/ T36 w 185"/>
                  <a:gd name="T38" fmla="+- 0 4580 4561"/>
                  <a:gd name="T39" fmla="*/ 4580 h 252"/>
                  <a:gd name="T40" fmla="+- 0 25359 25184"/>
                  <a:gd name="T41" fmla="*/ T40 w 185"/>
                  <a:gd name="T42" fmla="+- 0 4577 4561"/>
                  <a:gd name="T43" fmla="*/ 4577 h 252"/>
                  <a:gd name="T44" fmla="+- 0 25359 25184"/>
                  <a:gd name="T45" fmla="*/ T44 w 185"/>
                  <a:gd name="T46" fmla="+- 0 4575 4561"/>
                  <a:gd name="T47" fmla="*/ 4575 h 252"/>
                  <a:gd name="T48" fmla="+- 0 25360 25184"/>
                  <a:gd name="T49" fmla="*/ T48 w 185"/>
                  <a:gd name="T50" fmla="+- 0 4572 4561"/>
                  <a:gd name="T51" fmla="*/ 4572 h 252"/>
                  <a:gd name="T52" fmla="+- 0 25360 25184"/>
                  <a:gd name="T53" fmla="*/ T52 w 185"/>
                  <a:gd name="T54" fmla="+- 0 4570 4561"/>
                  <a:gd name="T55" fmla="*/ 4570 h 252"/>
                  <a:gd name="T56" fmla="+- 0 25360 25184"/>
                  <a:gd name="T57" fmla="*/ T56 w 185"/>
                  <a:gd name="T58" fmla="+- 0 4567 4561"/>
                  <a:gd name="T59" fmla="*/ 4567 h 252"/>
                  <a:gd name="T60" fmla="+- 0 25360 25184"/>
                  <a:gd name="T61" fmla="*/ T60 w 185"/>
                  <a:gd name="T62" fmla="+- 0 4566 4561"/>
                  <a:gd name="T63" fmla="*/ 4566 h 252"/>
                  <a:gd name="T64" fmla="+- 0 25344 25184"/>
                  <a:gd name="T65" fmla="*/ T64 w 185"/>
                  <a:gd name="T66" fmla="+- 0 4561 4561"/>
                  <a:gd name="T67" fmla="*/ 4561 h 252"/>
                  <a:gd name="T68" fmla="+- 0 25340 25184"/>
                  <a:gd name="T69" fmla="*/ T68 w 185"/>
                  <a:gd name="T70" fmla="+- 0 4561 4561"/>
                  <a:gd name="T71" fmla="*/ 456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6" y="0"/>
                    </a:moveTo>
                    <a:lnTo>
                      <a:pt x="146" y="0"/>
                    </a:lnTo>
                    <a:lnTo>
                      <a:pt x="141" y="0"/>
                    </a:lnTo>
                    <a:lnTo>
                      <a:pt x="107" y="59"/>
                    </a:lnTo>
                    <a:lnTo>
                      <a:pt x="104" y="67"/>
                    </a:lnTo>
                    <a:lnTo>
                      <a:pt x="67" y="101"/>
                    </a:lnTo>
                    <a:lnTo>
                      <a:pt x="138" y="101"/>
                    </a:lnTo>
                    <a:lnTo>
                      <a:pt x="155" y="68"/>
                    </a:lnTo>
                    <a:lnTo>
                      <a:pt x="172" y="23"/>
                    </a:lnTo>
                    <a:lnTo>
                      <a:pt x="174" y="19"/>
                    </a:lnTo>
                    <a:lnTo>
                      <a:pt x="175" y="16"/>
                    </a:lnTo>
                    <a:lnTo>
                      <a:pt x="175" y="14"/>
                    </a:lnTo>
                    <a:lnTo>
                      <a:pt x="176" y="11"/>
                    </a:lnTo>
                    <a:lnTo>
                      <a:pt x="176" y="9"/>
                    </a:lnTo>
                    <a:lnTo>
                      <a:pt x="176" y="6"/>
                    </a:lnTo>
                    <a:lnTo>
                      <a:pt x="176" y="5"/>
                    </a:lnTo>
                    <a:lnTo>
                      <a:pt x="160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3" name="Group 1784"/>
            <p:cNvGrpSpPr>
              <a:grpSpLocks/>
            </p:cNvGrpSpPr>
            <p:nvPr/>
          </p:nvGrpSpPr>
          <p:grpSpPr bwMode="auto">
            <a:xfrm>
              <a:off x="25370" y="4561"/>
              <a:ext cx="213" cy="254"/>
              <a:chOff x="25370" y="4561"/>
              <a:chExt cx="213" cy="254"/>
            </a:xfrm>
          </p:grpSpPr>
          <p:sp>
            <p:nvSpPr>
              <p:cNvPr id="7521" name="Freeform 1787"/>
              <p:cNvSpPr>
                <a:spLocks/>
              </p:cNvSpPr>
              <p:nvPr/>
            </p:nvSpPr>
            <p:spPr bwMode="auto">
              <a:xfrm>
                <a:off x="25370" y="4561"/>
                <a:ext cx="213" cy="254"/>
              </a:xfrm>
              <a:custGeom>
                <a:avLst/>
                <a:gdLst>
                  <a:gd name="T0" fmla="+- 0 25405 25370"/>
                  <a:gd name="T1" fmla="*/ T0 w 213"/>
                  <a:gd name="T2" fmla="+- 0 4762 4561"/>
                  <a:gd name="T3" fmla="*/ 4762 h 254"/>
                  <a:gd name="T4" fmla="+- 0 25402 25370"/>
                  <a:gd name="T5" fmla="*/ T4 w 213"/>
                  <a:gd name="T6" fmla="+- 0 4762 4561"/>
                  <a:gd name="T7" fmla="*/ 4762 h 254"/>
                  <a:gd name="T8" fmla="+- 0 25400 25370"/>
                  <a:gd name="T9" fmla="*/ T8 w 213"/>
                  <a:gd name="T10" fmla="+- 0 4763 4561"/>
                  <a:gd name="T11" fmla="*/ 4763 h 254"/>
                  <a:gd name="T12" fmla="+- 0 25398 25370"/>
                  <a:gd name="T13" fmla="*/ T12 w 213"/>
                  <a:gd name="T14" fmla="+- 0 4770 4561"/>
                  <a:gd name="T15" fmla="*/ 4770 h 254"/>
                  <a:gd name="T16" fmla="+- 0 25397 25370"/>
                  <a:gd name="T17" fmla="*/ T16 w 213"/>
                  <a:gd name="T18" fmla="+- 0 4775 4561"/>
                  <a:gd name="T19" fmla="*/ 4775 h 254"/>
                  <a:gd name="T20" fmla="+- 0 25397 25370"/>
                  <a:gd name="T21" fmla="*/ T20 w 213"/>
                  <a:gd name="T22" fmla="+- 0 4788 4561"/>
                  <a:gd name="T23" fmla="*/ 4788 h 254"/>
                  <a:gd name="T24" fmla="+- 0 25397 25370"/>
                  <a:gd name="T25" fmla="*/ T24 w 213"/>
                  <a:gd name="T26" fmla="+- 0 4790 4561"/>
                  <a:gd name="T27" fmla="*/ 4790 h 254"/>
                  <a:gd name="T28" fmla="+- 0 25398 25370"/>
                  <a:gd name="T29" fmla="*/ T28 w 213"/>
                  <a:gd name="T30" fmla="+- 0 4796 4561"/>
                  <a:gd name="T31" fmla="*/ 4796 h 254"/>
                  <a:gd name="T32" fmla="+- 0 25398 25370"/>
                  <a:gd name="T33" fmla="*/ T32 w 213"/>
                  <a:gd name="T34" fmla="+- 0 4798 4561"/>
                  <a:gd name="T35" fmla="*/ 4798 h 254"/>
                  <a:gd name="T36" fmla="+- 0 25398 25370"/>
                  <a:gd name="T37" fmla="*/ T36 w 213"/>
                  <a:gd name="T38" fmla="+- 0 4800 4561"/>
                  <a:gd name="T39" fmla="*/ 4800 h 254"/>
                  <a:gd name="T40" fmla="+- 0 25399 25370"/>
                  <a:gd name="T41" fmla="*/ T40 w 213"/>
                  <a:gd name="T42" fmla="+- 0 4801 4561"/>
                  <a:gd name="T43" fmla="*/ 4801 h 254"/>
                  <a:gd name="T44" fmla="+- 0 25431 25370"/>
                  <a:gd name="T45" fmla="*/ T44 w 213"/>
                  <a:gd name="T46" fmla="+- 0 4815 4561"/>
                  <a:gd name="T47" fmla="*/ 4815 h 254"/>
                  <a:gd name="T48" fmla="+- 0 25444 25370"/>
                  <a:gd name="T49" fmla="*/ T48 w 213"/>
                  <a:gd name="T50" fmla="+- 0 4815 4561"/>
                  <a:gd name="T51" fmla="*/ 4815 h 254"/>
                  <a:gd name="T52" fmla="+- 0 25502 25370"/>
                  <a:gd name="T53" fmla="*/ T52 w 213"/>
                  <a:gd name="T54" fmla="+- 0 4770 4561"/>
                  <a:gd name="T55" fmla="*/ 4770 h 254"/>
                  <a:gd name="T56" fmla="+- 0 25425 25370"/>
                  <a:gd name="T57" fmla="*/ T56 w 213"/>
                  <a:gd name="T58" fmla="+- 0 4770 4561"/>
                  <a:gd name="T59" fmla="*/ 4770 h 254"/>
                  <a:gd name="T60" fmla="+- 0 25422 25370"/>
                  <a:gd name="T61" fmla="*/ T60 w 213"/>
                  <a:gd name="T62" fmla="+- 0 4770 4561"/>
                  <a:gd name="T63" fmla="*/ 4770 h 254"/>
                  <a:gd name="T64" fmla="+- 0 25406 25370"/>
                  <a:gd name="T65" fmla="*/ T64 w 213"/>
                  <a:gd name="T66" fmla="+- 0 4762 4561"/>
                  <a:gd name="T67" fmla="*/ 4762 h 254"/>
                  <a:gd name="T68" fmla="+- 0 25405 25370"/>
                  <a:gd name="T69" fmla="*/ T68 w 213"/>
                  <a:gd name="T70" fmla="+- 0 4762 4561"/>
                  <a:gd name="T71" fmla="*/ 4762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13" h="254">
                    <a:moveTo>
                      <a:pt x="35" y="201"/>
                    </a:moveTo>
                    <a:lnTo>
                      <a:pt x="32" y="201"/>
                    </a:lnTo>
                    <a:lnTo>
                      <a:pt x="30" y="202"/>
                    </a:lnTo>
                    <a:lnTo>
                      <a:pt x="28" y="209"/>
                    </a:lnTo>
                    <a:lnTo>
                      <a:pt x="27" y="214"/>
                    </a:lnTo>
                    <a:lnTo>
                      <a:pt x="27" y="227"/>
                    </a:lnTo>
                    <a:lnTo>
                      <a:pt x="27" y="229"/>
                    </a:lnTo>
                    <a:lnTo>
                      <a:pt x="28" y="235"/>
                    </a:lnTo>
                    <a:lnTo>
                      <a:pt x="28" y="237"/>
                    </a:lnTo>
                    <a:lnTo>
                      <a:pt x="28" y="239"/>
                    </a:lnTo>
                    <a:lnTo>
                      <a:pt x="29" y="240"/>
                    </a:lnTo>
                    <a:lnTo>
                      <a:pt x="61" y="254"/>
                    </a:lnTo>
                    <a:lnTo>
                      <a:pt x="74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9"/>
                    </a:lnTo>
                    <a:lnTo>
                      <a:pt x="36" y="201"/>
                    </a:lnTo>
                    <a:lnTo>
                      <a:pt x="35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22" name="Freeform 1786"/>
              <p:cNvSpPr>
                <a:spLocks/>
              </p:cNvSpPr>
              <p:nvPr/>
            </p:nvSpPr>
            <p:spPr bwMode="auto">
              <a:xfrm>
                <a:off x="25370" y="4561"/>
                <a:ext cx="213" cy="254"/>
              </a:xfrm>
              <a:custGeom>
                <a:avLst/>
                <a:gdLst>
                  <a:gd name="T0" fmla="+- 0 25401 25370"/>
                  <a:gd name="T1" fmla="*/ T0 w 213"/>
                  <a:gd name="T2" fmla="+- 0 4561 4561"/>
                  <a:gd name="T3" fmla="*/ 4561 h 254"/>
                  <a:gd name="T4" fmla="+- 0 25389 25370"/>
                  <a:gd name="T5" fmla="*/ T4 w 213"/>
                  <a:gd name="T6" fmla="+- 0 4561 4561"/>
                  <a:gd name="T7" fmla="*/ 4561 h 254"/>
                  <a:gd name="T8" fmla="+- 0 25384 25370"/>
                  <a:gd name="T9" fmla="*/ T8 w 213"/>
                  <a:gd name="T10" fmla="+- 0 4561 4561"/>
                  <a:gd name="T11" fmla="*/ 4561 h 254"/>
                  <a:gd name="T12" fmla="+- 0 25377 25370"/>
                  <a:gd name="T13" fmla="*/ T12 w 213"/>
                  <a:gd name="T14" fmla="+- 0 4562 4561"/>
                  <a:gd name="T15" fmla="*/ 4562 h 254"/>
                  <a:gd name="T16" fmla="+- 0 25374 25370"/>
                  <a:gd name="T17" fmla="*/ T16 w 213"/>
                  <a:gd name="T18" fmla="+- 0 4563 4561"/>
                  <a:gd name="T19" fmla="*/ 4563 h 254"/>
                  <a:gd name="T20" fmla="+- 0 25371 25370"/>
                  <a:gd name="T21" fmla="*/ T20 w 213"/>
                  <a:gd name="T22" fmla="+- 0 4566 4561"/>
                  <a:gd name="T23" fmla="*/ 4566 h 254"/>
                  <a:gd name="T24" fmla="+- 0 25370 25370"/>
                  <a:gd name="T25" fmla="*/ T24 w 213"/>
                  <a:gd name="T26" fmla="+- 0 4568 4561"/>
                  <a:gd name="T27" fmla="*/ 4568 h 254"/>
                  <a:gd name="T28" fmla="+- 0 25371 25370"/>
                  <a:gd name="T29" fmla="*/ T28 w 213"/>
                  <a:gd name="T30" fmla="+- 0 4573 4561"/>
                  <a:gd name="T31" fmla="*/ 4573 h 254"/>
                  <a:gd name="T32" fmla="+- 0 25372 25370"/>
                  <a:gd name="T33" fmla="*/ T32 w 213"/>
                  <a:gd name="T34" fmla="+- 0 4576 4561"/>
                  <a:gd name="T35" fmla="*/ 4576 h 254"/>
                  <a:gd name="T36" fmla="+- 0 25374 25370"/>
                  <a:gd name="T37" fmla="*/ T36 w 213"/>
                  <a:gd name="T38" fmla="+- 0 4580 4561"/>
                  <a:gd name="T39" fmla="*/ 4580 h 254"/>
                  <a:gd name="T40" fmla="+- 0 25456 25370"/>
                  <a:gd name="T41" fmla="*/ T40 w 213"/>
                  <a:gd name="T42" fmla="+- 0 4747 4561"/>
                  <a:gd name="T43" fmla="*/ 4747 h 254"/>
                  <a:gd name="T44" fmla="+- 0 25454 25370"/>
                  <a:gd name="T45" fmla="*/ T44 w 213"/>
                  <a:gd name="T46" fmla="+- 0 4752 4561"/>
                  <a:gd name="T47" fmla="*/ 4752 h 254"/>
                  <a:gd name="T48" fmla="+- 0 25432 25370"/>
                  <a:gd name="T49" fmla="*/ T48 w 213"/>
                  <a:gd name="T50" fmla="+- 0 4770 4561"/>
                  <a:gd name="T51" fmla="*/ 4770 h 254"/>
                  <a:gd name="T52" fmla="+- 0 25502 25370"/>
                  <a:gd name="T53" fmla="*/ T52 w 213"/>
                  <a:gd name="T54" fmla="+- 0 4770 4561"/>
                  <a:gd name="T55" fmla="*/ 4770 h 254"/>
                  <a:gd name="T56" fmla="+- 0 25503 25370"/>
                  <a:gd name="T57" fmla="*/ T56 w 213"/>
                  <a:gd name="T58" fmla="+- 0 4769 4561"/>
                  <a:gd name="T59" fmla="*/ 4769 h 254"/>
                  <a:gd name="T60" fmla="+- 0 25509 25370"/>
                  <a:gd name="T61" fmla="*/ T60 w 213"/>
                  <a:gd name="T62" fmla="+- 0 4757 4561"/>
                  <a:gd name="T63" fmla="*/ 4757 h 254"/>
                  <a:gd name="T64" fmla="+- 0 25514 25370"/>
                  <a:gd name="T65" fmla="*/ T64 w 213"/>
                  <a:gd name="T66" fmla="+- 0 4743 4561"/>
                  <a:gd name="T67" fmla="*/ 4743 h 254"/>
                  <a:gd name="T68" fmla="+- 0 25533 25370"/>
                  <a:gd name="T69" fmla="*/ T68 w 213"/>
                  <a:gd name="T70" fmla="+- 0 4697 4561"/>
                  <a:gd name="T71" fmla="*/ 4697 h 254"/>
                  <a:gd name="T72" fmla="+- 0 25483 25370"/>
                  <a:gd name="T73" fmla="*/ T72 w 213"/>
                  <a:gd name="T74" fmla="+- 0 4697 4561"/>
                  <a:gd name="T75" fmla="*/ 4697 h 254"/>
                  <a:gd name="T76" fmla="+- 0 25479 25370"/>
                  <a:gd name="T77" fmla="*/ T76 w 213"/>
                  <a:gd name="T78" fmla="+- 0 4689 4561"/>
                  <a:gd name="T79" fmla="*/ 4689 h 254"/>
                  <a:gd name="T80" fmla="+- 0 25476 25370"/>
                  <a:gd name="T81" fmla="*/ T80 w 213"/>
                  <a:gd name="T82" fmla="+- 0 4681 4561"/>
                  <a:gd name="T83" fmla="*/ 4681 h 254"/>
                  <a:gd name="T84" fmla="+- 0 25469 25370"/>
                  <a:gd name="T85" fmla="*/ T84 w 213"/>
                  <a:gd name="T86" fmla="+- 0 4665 4561"/>
                  <a:gd name="T87" fmla="*/ 4665 h 254"/>
                  <a:gd name="T88" fmla="+- 0 25465 25370"/>
                  <a:gd name="T89" fmla="*/ T88 w 213"/>
                  <a:gd name="T90" fmla="+- 0 4656 4561"/>
                  <a:gd name="T91" fmla="*/ 4656 h 254"/>
                  <a:gd name="T92" fmla="+- 0 25462 25370"/>
                  <a:gd name="T93" fmla="*/ T92 w 213"/>
                  <a:gd name="T94" fmla="+- 0 4648 4561"/>
                  <a:gd name="T95" fmla="*/ 4648 h 254"/>
                  <a:gd name="T96" fmla="+- 0 25427 25370"/>
                  <a:gd name="T97" fmla="*/ T96 w 213"/>
                  <a:gd name="T98" fmla="+- 0 4573 4561"/>
                  <a:gd name="T99" fmla="*/ 4573 h 254"/>
                  <a:gd name="T100" fmla="+- 0 25406 25370"/>
                  <a:gd name="T101" fmla="*/ T100 w 213"/>
                  <a:gd name="T102" fmla="+- 0 4561 4561"/>
                  <a:gd name="T103" fmla="*/ 4561 h 254"/>
                  <a:gd name="T104" fmla="+- 0 25401 25370"/>
                  <a:gd name="T105" fmla="*/ T104 w 213"/>
                  <a:gd name="T106" fmla="+- 0 4561 4561"/>
                  <a:gd name="T107" fmla="*/ 4561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1" y="0"/>
                    </a:moveTo>
                    <a:lnTo>
                      <a:pt x="19" y="0"/>
                    </a:lnTo>
                    <a:lnTo>
                      <a:pt x="14" y="0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86" y="186"/>
                    </a:lnTo>
                    <a:lnTo>
                      <a:pt x="84" y="191"/>
                    </a:lnTo>
                    <a:lnTo>
                      <a:pt x="62" y="209"/>
                    </a:lnTo>
                    <a:lnTo>
                      <a:pt x="132" y="209"/>
                    </a:lnTo>
                    <a:lnTo>
                      <a:pt x="133" y="208"/>
                    </a:lnTo>
                    <a:lnTo>
                      <a:pt x="139" y="196"/>
                    </a:lnTo>
                    <a:lnTo>
                      <a:pt x="144" y="182"/>
                    </a:lnTo>
                    <a:lnTo>
                      <a:pt x="163" y="136"/>
                    </a:lnTo>
                    <a:lnTo>
                      <a:pt x="113" y="136"/>
                    </a:lnTo>
                    <a:lnTo>
                      <a:pt x="109" y="128"/>
                    </a:lnTo>
                    <a:lnTo>
                      <a:pt x="106" y="120"/>
                    </a:lnTo>
                    <a:lnTo>
                      <a:pt x="99" y="104"/>
                    </a:lnTo>
                    <a:lnTo>
                      <a:pt x="95" y="95"/>
                    </a:lnTo>
                    <a:lnTo>
                      <a:pt x="92" y="87"/>
                    </a:lnTo>
                    <a:lnTo>
                      <a:pt x="57" y="12"/>
                    </a:lnTo>
                    <a:lnTo>
                      <a:pt x="36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23" name="Freeform 1785"/>
              <p:cNvSpPr>
                <a:spLocks/>
              </p:cNvSpPr>
              <p:nvPr/>
            </p:nvSpPr>
            <p:spPr bwMode="auto">
              <a:xfrm>
                <a:off x="25370" y="4561"/>
                <a:ext cx="213" cy="254"/>
              </a:xfrm>
              <a:custGeom>
                <a:avLst/>
                <a:gdLst>
                  <a:gd name="T0" fmla="+- 0 25565 25370"/>
                  <a:gd name="T1" fmla="*/ T0 w 213"/>
                  <a:gd name="T2" fmla="+- 0 4561 4561"/>
                  <a:gd name="T3" fmla="*/ 4561 h 254"/>
                  <a:gd name="T4" fmla="+- 0 25554 25370"/>
                  <a:gd name="T5" fmla="*/ T4 w 213"/>
                  <a:gd name="T6" fmla="+- 0 4561 4561"/>
                  <a:gd name="T7" fmla="*/ 4561 h 254"/>
                  <a:gd name="T8" fmla="+- 0 25549 25370"/>
                  <a:gd name="T9" fmla="*/ T8 w 213"/>
                  <a:gd name="T10" fmla="+- 0 4561 4561"/>
                  <a:gd name="T11" fmla="*/ 4561 h 254"/>
                  <a:gd name="T12" fmla="+- 0 25532 25370"/>
                  <a:gd name="T13" fmla="*/ T12 w 213"/>
                  <a:gd name="T14" fmla="+- 0 4565 4561"/>
                  <a:gd name="T15" fmla="*/ 4565 h 254"/>
                  <a:gd name="T16" fmla="+- 0 25531 25370"/>
                  <a:gd name="T17" fmla="*/ T16 w 213"/>
                  <a:gd name="T18" fmla="+- 0 4566 4561"/>
                  <a:gd name="T19" fmla="*/ 4566 h 254"/>
                  <a:gd name="T20" fmla="+- 0 25530 25370"/>
                  <a:gd name="T21" fmla="*/ T20 w 213"/>
                  <a:gd name="T22" fmla="+- 0 4568 4561"/>
                  <a:gd name="T23" fmla="*/ 4568 h 254"/>
                  <a:gd name="T24" fmla="+- 0 25530 25370"/>
                  <a:gd name="T25" fmla="*/ T24 w 213"/>
                  <a:gd name="T26" fmla="+- 0 4569 4561"/>
                  <a:gd name="T27" fmla="*/ 4569 h 254"/>
                  <a:gd name="T28" fmla="+- 0 25501 25370"/>
                  <a:gd name="T29" fmla="*/ T28 w 213"/>
                  <a:gd name="T30" fmla="+- 0 4646 4561"/>
                  <a:gd name="T31" fmla="*/ 4646 h 254"/>
                  <a:gd name="T32" fmla="+- 0 25483 25370"/>
                  <a:gd name="T33" fmla="*/ T32 w 213"/>
                  <a:gd name="T34" fmla="+- 0 4697 4561"/>
                  <a:gd name="T35" fmla="*/ 4697 h 254"/>
                  <a:gd name="T36" fmla="+- 0 25533 25370"/>
                  <a:gd name="T37" fmla="*/ T36 w 213"/>
                  <a:gd name="T38" fmla="+- 0 4697 4561"/>
                  <a:gd name="T39" fmla="*/ 4697 h 254"/>
                  <a:gd name="T40" fmla="+- 0 25581 25370"/>
                  <a:gd name="T41" fmla="*/ T40 w 213"/>
                  <a:gd name="T42" fmla="+- 0 4576 4561"/>
                  <a:gd name="T43" fmla="*/ 4576 h 254"/>
                  <a:gd name="T44" fmla="+- 0 25583 25370"/>
                  <a:gd name="T45" fmla="*/ T44 w 213"/>
                  <a:gd name="T46" fmla="+- 0 4566 4561"/>
                  <a:gd name="T47" fmla="*/ 4566 h 254"/>
                  <a:gd name="T48" fmla="+- 0 25582 25370"/>
                  <a:gd name="T49" fmla="*/ T48 w 213"/>
                  <a:gd name="T50" fmla="+- 0 4565 4561"/>
                  <a:gd name="T51" fmla="*/ 4565 h 254"/>
                  <a:gd name="T52" fmla="+- 0 25579 25370"/>
                  <a:gd name="T53" fmla="*/ T52 w 213"/>
                  <a:gd name="T54" fmla="+- 0 4563 4561"/>
                  <a:gd name="T55" fmla="*/ 4563 h 254"/>
                  <a:gd name="T56" fmla="+- 0 25577 25370"/>
                  <a:gd name="T57" fmla="*/ T56 w 213"/>
                  <a:gd name="T58" fmla="+- 0 4562 4561"/>
                  <a:gd name="T59" fmla="*/ 4562 h 254"/>
                  <a:gd name="T60" fmla="+- 0 25570 25370"/>
                  <a:gd name="T61" fmla="*/ T60 w 213"/>
                  <a:gd name="T62" fmla="+- 0 4561 4561"/>
                  <a:gd name="T63" fmla="*/ 4561 h 254"/>
                  <a:gd name="T64" fmla="+- 0 25565 25370"/>
                  <a:gd name="T65" fmla="*/ T64 w 213"/>
                  <a:gd name="T66" fmla="+- 0 4561 4561"/>
                  <a:gd name="T67" fmla="*/ 4561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4" y="0"/>
                    </a:lnTo>
                    <a:lnTo>
                      <a:pt x="179" y="0"/>
                    </a:lnTo>
                    <a:lnTo>
                      <a:pt x="162" y="4"/>
                    </a:lnTo>
                    <a:lnTo>
                      <a:pt x="161" y="5"/>
                    </a:lnTo>
                    <a:lnTo>
                      <a:pt x="160" y="7"/>
                    </a:lnTo>
                    <a:lnTo>
                      <a:pt x="160" y="8"/>
                    </a:lnTo>
                    <a:lnTo>
                      <a:pt x="131" y="85"/>
                    </a:lnTo>
                    <a:lnTo>
                      <a:pt x="113" y="136"/>
                    </a:lnTo>
                    <a:lnTo>
                      <a:pt x="163" y="136"/>
                    </a:lnTo>
                    <a:lnTo>
                      <a:pt x="211" y="15"/>
                    </a:lnTo>
                    <a:lnTo>
                      <a:pt x="213" y="5"/>
                    </a:lnTo>
                    <a:lnTo>
                      <a:pt x="212" y="4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0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4" name="Group 1781"/>
            <p:cNvGrpSpPr>
              <a:grpSpLocks/>
            </p:cNvGrpSpPr>
            <p:nvPr/>
          </p:nvGrpSpPr>
          <p:grpSpPr bwMode="auto">
            <a:xfrm>
              <a:off x="25602" y="4562"/>
              <a:ext cx="171" cy="250"/>
              <a:chOff x="25602" y="4562"/>
              <a:chExt cx="171" cy="250"/>
            </a:xfrm>
          </p:grpSpPr>
          <p:sp>
            <p:nvSpPr>
              <p:cNvPr id="7519" name="Freeform 1783"/>
              <p:cNvSpPr>
                <a:spLocks/>
              </p:cNvSpPr>
              <p:nvPr/>
            </p:nvSpPr>
            <p:spPr bwMode="auto">
              <a:xfrm>
                <a:off x="25602" y="4562"/>
                <a:ext cx="171" cy="250"/>
              </a:xfrm>
              <a:custGeom>
                <a:avLst/>
                <a:gdLst>
                  <a:gd name="T0" fmla="+- 0 25684 25602"/>
                  <a:gd name="T1" fmla="*/ T0 w 171"/>
                  <a:gd name="T2" fmla="+- 0 4562 4562"/>
                  <a:gd name="T3" fmla="*/ 4562 h 250"/>
                  <a:gd name="T4" fmla="+- 0 25614 25602"/>
                  <a:gd name="T5" fmla="*/ T4 w 171"/>
                  <a:gd name="T6" fmla="+- 0 4562 4562"/>
                  <a:gd name="T7" fmla="*/ 4562 h 250"/>
                  <a:gd name="T8" fmla="+- 0 25610 25602"/>
                  <a:gd name="T9" fmla="*/ T8 w 171"/>
                  <a:gd name="T10" fmla="+- 0 4564 4562"/>
                  <a:gd name="T11" fmla="*/ 4564 h 250"/>
                  <a:gd name="T12" fmla="+- 0 25603 25602"/>
                  <a:gd name="T13" fmla="*/ T12 w 171"/>
                  <a:gd name="T14" fmla="+- 0 4570 4562"/>
                  <a:gd name="T15" fmla="*/ 4570 h 250"/>
                  <a:gd name="T16" fmla="+- 0 25602 25602"/>
                  <a:gd name="T17" fmla="*/ T16 w 171"/>
                  <a:gd name="T18" fmla="+- 0 4574 4562"/>
                  <a:gd name="T19" fmla="*/ 4574 h 250"/>
                  <a:gd name="T20" fmla="+- 0 25602 25602"/>
                  <a:gd name="T21" fmla="*/ T20 w 171"/>
                  <a:gd name="T22" fmla="+- 0 4806 4562"/>
                  <a:gd name="T23" fmla="*/ 4806 h 250"/>
                  <a:gd name="T24" fmla="+- 0 25622 25602"/>
                  <a:gd name="T25" fmla="*/ T24 w 171"/>
                  <a:gd name="T26" fmla="+- 0 4813 4562"/>
                  <a:gd name="T27" fmla="*/ 4813 h 250"/>
                  <a:gd name="T28" fmla="+- 0 25632 25602"/>
                  <a:gd name="T29" fmla="*/ T28 w 171"/>
                  <a:gd name="T30" fmla="+- 0 4813 4562"/>
                  <a:gd name="T31" fmla="*/ 4813 h 250"/>
                  <a:gd name="T32" fmla="+- 0 25652 25602"/>
                  <a:gd name="T33" fmla="*/ T32 w 171"/>
                  <a:gd name="T34" fmla="+- 0 4725 4562"/>
                  <a:gd name="T35" fmla="*/ 4725 h 250"/>
                  <a:gd name="T36" fmla="+- 0 25677 25602"/>
                  <a:gd name="T37" fmla="*/ T36 w 171"/>
                  <a:gd name="T38" fmla="+- 0 4725 4562"/>
                  <a:gd name="T39" fmla="*/ 4725 h 250"/>
                  <a:gd name="T40" fmla="+- 0 25739 25602"/>
                  <a:gd name="T41" fmla="*/ T40 w 171"/>
                  <a:gd name="T42" fmla="+- 0 4710 4562"/>
                  <a:gd name="T43" fmla="*/ 4710 h 250"/>
                  <a:gd name="T44" fmla="+- 0 25762 25602"/>
                  <a:gd name="T45" fmla="*/ T44 w 171"/>
                  <a:gd name="T46" fmla="+- 0 4686 4562"/>
                  <a:gd name="T47" fmla="*/ 4686 h 250"/>
                  <a:gd name="T48" fmla="+- 0 25652 25602"/>
                  <a:gd name="T49" fmla="*/ T48 w 171"/>
                  <a:gd name="T50" fmla="+- 0 4686 4562"/>
                  <a:gd name="T51" fmla="*/ 4686 h 250"/>
                  <a:gd name="T52" fmla="+- 0 25652 25602"/>
                  <a:gd name="T53" fmla="*/ T52 w 171"/>
                  <a:gd name="T54" fmla="+- 0 4601 4562"/>
                  <a:gd name="T55" fmla="*/ 4601 h 250"/>
                  <a:gd name="T56" fmla="+- 0 25765 25602"/>
                  <a:gd name="T57" fmla="*/ T56 w 171"/>
                  <a:gd name="T58" fmla="+- 0 4601 4562"/>
                  <a:gd name="T59" fmla="*/ 4601 h 250"/>
                  <a:gd name="T60" fmla="+- 0 25761 25602"/>
                  <a:gd name="T61" fmla="*/ T60 w 171"/>
                  <a:gd name="T62" fmla="+- 0 4595 4562"/>
                  <a:gd name="T63" fmla="*/ 4595 h 250"/>
                  <a:gd name="T64" fmla="+- 0 25706 25602"/>
                  <a:gd name="T65" fmla="*/ T64 w 171"/>
                  <a:gd name="T66" fmla="+- 0 4564 4562"/>
                  <a:gd name="T67" fmla="*/ 4564 h 250"/>
                  <a:gd name="T68" fmla="+- 0 25689 25602"/>
                  <a:gd name="T69" fmla="*/ T68 w 171"/>
                  <a:gd name="T70" fmla="+- 0 4562 4562"/>
                  <a:gd name="T71" fmla="*/ 4562 h 250"/>
                  <a:gd name="T72" fmla="+- 0 25684 25602"/>
                  <a:gd name="T73" fmla="*/ T72 w 171"/>
                  <a:gd name="T74" fmla="+- 0 4562 4562"/>
                  <a:gd name="T75" fmla="*/ 4562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244"/>
                    </a:lnTo>
                    <a:lnTo>
                      <a:pt x="20" y="251"/>
                    </a:lnTo>
                    <a:lnTo>
                      <a:pt x="30" y="251"/>
                    </a:lnTo>
                    <a:lnTo>
                      <a:pt x="50" y="163"/>
                    </a:lnTo>
                    <a:lnTo>
                      <a:pt x="75" y="163"/>
                    </a:lnTo>
                    <a:lnTo>
                      <a:pt x="137" y="148"/>
                    </a:lnTo>
                    <a:lnTo>
                      <a:pt x="160" y="124"/>
                    </a:lnTo>
                    <a:lnTo>
                      <a:pt x="50" y="124"/>
                    </a:lnTo>
                    <a:lnTo>
                      <a:pt x="50" y="39"/>
                    </a:lnTo>
                    <a:lnTo>
                      <a:pt x="163" y="39"/>
                    </a:lnTo>
                    <a:lnTo>
                      <a:pt x="159" y="33"/>
                    </a:lnTo>
                    <a:lnTo>
                      <a:pt x="104" y="2"/>
                    </a:lnTo>
                    <a:lnTo>
                      <a:pt x="87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20" name="Freeform 1782"/>
              <p:cNvSpPr>
                <a:spLocks/>
              </p:cNvSpPr>
              <p:nvPr/>
            </p:nvSpPr>
            <p:spPr bwMode="auto">
              <a:xfrm>
                <a:off x="25602" y="4562"/>
                <a:ext cx="171" cy="250"/>
              </a:xfrm>
              <a:custGeom>
                <a:avLst/>
                <a:gdLst>
                  <a:gd name="T0" fmla="+- 0 25765 25602"/>
                  <a:gd name="T1" fmla="*/ T0 w 171"/>
                  <a:gd name="T2" fmla="+- 0 4601 4562"/>
                  <a:gd name="T3" fmla="*/ 4601 h 250"/>
                  <a:gd name="T4" fmla="+- 0 25679 25602"/>
                  <a:gd name="T5" fmla="*/ T4 w 171"/>
                  <a:gd name="T6" fmla="+- 0 4601 4562"/>
                  <a:gd name="T7" fmla="*/ 4601 h 250"/>
                  <a:gd name="T8" fmla="+- 0 25684 25602"/>
                  <a:gd name="T9" fmla="*/ T8 w 171"/>
                  <a:gd name="T10" fmla="+- 0 4602 4562"/>
                  <a:gd name="T11" fmla="*/ 4602 h 250"/>
                  <a:gd name="T12" fmla="+- 0 25694 25602"/>
                  <a:gd name="T13" fmla="*/ T12 w 171"/>
                  <a:gd name="T14" fmla="+- 0 4603 4562"/>
                  <a:gd name="T15" fmla="*/ 4603 h 250"/>
                  <a:gd name="T16" fmla="+- 0 25720 25602"/>
                  <a:gd name="T17" fmla="*/ T16 w 171"/>
                  <a:gd name="T18" fmla="+- 0 4633 4562"/>
                  <a:gd name="T19" fmla="*/ 4633 h 250"/>
                  <a:gd name="T20" fmla="+- 0 25720 25602"/>
                  <a:gd name="T21" fmla="*/ T20 w 171"/>
                  <a:gd name="T22" fmla="+- 0 4648 4562"/>
                  <a:gd name="T23" fmla="*/ 4648 h 250"/>
                  <a:gd name="T24" fmla="+- 0 25719 25602"/>
                  <a:gd name="T25" fmla="*/ T24 w 171"/>
                  <a:gd name="T26" fmla="+- 0 4654 4562"/>
                  <a:gd name="T27" fmla="*/ 4654 h 250"/>
                  <a:gd name="T28" fmla="+- 0 25717 25602"/>
                  <a:gd name="T29" fmla="*/ T28 w 171"/>
                  <a:gd name="T30" fmla="+- 0 4659 4562"/>
                  <a:gd name="T31" fmla="*/ 4659 h 250"/>
                  <a:gd name="T32" fmla="+- 0 25715 25602"/>
                  <a:gd name="T33" fmla="*/ T32 w 171"/>
                  <a:gd name="T34" fmla="+- 0 4665 4562"/>
                  <a:gd name="T35" fmla="*/ 4665 h 250"/>
                  <a:gd name="T36" fmla="+- 0 25683 25602"/>
                  <a:gd name="T37" fmla="*/ T36 w 171"/>
                  <a:gd name="T38" fmla="+- 0 4686 4562"/>
                  <a:gd name="T39" fmla="*/ 4686 h 250"/>
                  <a:gd name="T40" fmla="+- 0 25762 25602"/>
                  <a:gd name="T41" fmla="*/ T40 w 171"/>
                  <a:gd name="T42" fmla="+- 0 4686 4562"/>
                  <a:gd name="T43" fmla="*/ 4686 h 250"/>
                  <a:gd name="T44" fmla="+- 0 25770 25602"/>
                  <a:gd name="T45" fmla="*/ T44 w 171"/>
                  <a:gd name="T46" fmla="+- 0 4664 4562"/>
                  <a:gd name="T47" fmla="*/ 4664 h 250"/>
                  <a:gd name="T48" fmla="+- 0 25772 25602"/>
                  <a:gd name="T49" fmla="*/ T48 w 171"/>
                  <a:gd name="T50" fmla="+- 0 4652 4562"/>
                  <a:gd name="T51" fmla="*/ 4652 h 250"/>
                  <a:gd name="T52" fmla="+- 0 25772 25602"/>
                  <a:gd name="T53" fmla="*/ T52 w 171"/>
                  <a:gd name="T54" fmla="+- 0 4628 4562"/>
                  <a:gd name="T55" fmla="*/ 4628 h 250"/>
                  <a:gd name="T56" fmla="+- 0 25771 25602"/>
                  <a:gd name="T57" fmla="*/ T56 w 171"/>
                  <a:gd name="T58" fmla="+- 0 4619 4562"/>
                  <a:gd name="T59" fmla="*/ 4619 h 250"/>
                  <a:gd name="T60" fmla="+- 0 25768 25602"/>
                  <a:gd name="T61" fmla="*/ T60 w 171"/>
                  <a:gd name="T62" fmla="+- 0 4610 4562"/>
                  <a:gd name="T63" fmla="*/ 4610 h 250"/>
                  <a:gd name="T64" fmla="+- 0 25765 25602"/>
                  <a:gd name="T65" fmla="*/ T64 w 171"/>
                  <a:gd name="T66" fmla="+- 0 4602 4562"/>
                  <a:gd name="T67" fmla="*/ 4602 h 250"/>
                  <a:gd name="T68" fmla="+- 0 25765 25602"/>
                  <a:gd name="T69" fmla="*/ T68 w 171"/>
                  <a:gd name="T70" fmla="+- 0 4601 4562"/>
                  <a:gd name="T71" fmla="*/ 4601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7" y="39"/>
                    </a:lnTo>
                    <a:lnTo>
                      <a:pt x="82" y="40"/>
                    </a:lnTo>
                    <a:lnTo>
                      <a:pt x="92" y="41"/>
                    </a:lnTo>
                    <a:lnTo>
                      <a:pt x="118" y="71"/>
                    </a:lnTo>
                    <a:lnTo>
                      <a:pt x="118" y="86"/>
                    </a:lnTo>
                    <a:lnTo>
                      <a:pt x="117" y="92"/>
                    </a:lnTo>
                    <a:lnTo>
                      <a:pt x="115" y="97"/>
                    </a:lnTo>
                    <a:lnTo>
                      <a:pt x="113" y="103"/>
                    </a:lnTo>
                    <a:lnTo>
                      <a:pt x="81" y="124"/>
                    </a:lnTo>
                    <a:lnTo>
                      <a:pt x="160" y="124"/>
                    </a:lnTo>
                    <a:lnTo>
                      <a:pt x="168" y="102"/>
                    </a:lnTo>
                    <a:lnTo>
                      <a:pt x="170" y="90"/>
                    </a:lnTo>
                    <a:lnTo>
                      <a:pt x="170" y="66"/>
                    </a:lnTo>
                    <a:lnTo>
                      <a:pt x="169" y="57"/>
                    </a:lnTo>
                    <a:lnTo>
                      <a:pt x="166" y="48"/>
                    </a:lnTo>
                    <a:lnTo>
                      <a:pt x="163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5" name="Group 1777"/>
            <p:cNvGrpSpPr>
              <a:grpSpLocks/>
            </p:cNvGrpSpPr>
            <p:nvPr/>
          </p:nvGrpSpPr>
          <p:grpSpPr bwMode="auto">
            <a:xfrm>
              <a:off x="25757" y="4561"/>
              <a:ext cx="230" cy="252"/>
              <a:chOff x="25757" y="4561"/>
              <a:chExt cx="230" cy="252"/>
            </a:xfrm>
          </p:grpSpPr>
          <p:sp>
            <p:nvSpPr>
              <p:cNvPr id="7516" name="Freeform 1780"/>
              <p:cNvSpPr>
                <a:spLocks/>
              </p:cNvSpPr>
              <p:nvPr/>
            </p:nvSpPr>
            <p:spPr bwMode="auto">
              <a:xfrm>
                <a:off x="25757" y="4561"/>
                <a:ext cx="230" cy="252"/>
              </a:xfrm>
              <a:custGeom>
                <a:avLst/>
                <a:gdLst>
                  <a:gd name="T0" fmla="+- 0 25878 25757"/>
                  <a:gd name="T1" fmla="*/ T0 w 230"/>
                  <a:gd name="T2" fmla="+- 0 4561 4561"/>
                  <a:gd name="T3" fmla="*/ 4561 h 252"/>
                  <a:gd name="T4" fmla="+- 0 25864 25757"/>
                  <a:gd name="T5" fmla="*/ T4 w 230"/>
                  <a:gd name="T6" fmla="+- 0 4561 4561"/>
                  <a:gd name="T7" fmla="*/ 4561 h 252"/>
                  <a:gd name="T8" fmla="+- 0 25858 25757"/>
                  <a:gd name="T9" fmla="*/ T8 w 230"/>
                  <a:gd name="T10" fmla="+- 0 4561 4561"/>
                  <a:gd name="T11" fmla="*/ 4561 h 252"/>
                  <a:gd name="T12" fmla="+- 0 25761 25757"/>
                  <a:gd name="T13" fmla="*/ T12 w 230"/>
                  <a:gd name="T14" fmla="+- 0 4792 4561"/>
                  <a:gd name="T15" fmla="*/ 4792 h 252"/>
                  <a:gd name="T16" fmla="+- 0 25757 25757"/>
                  <a:gd name="T17" fmla="*/ T16 w 230"/>
                  <a:gd name="T18" fmla="+- 0 4806 4561"/>
                  <a:gd name="T19" fmla="*/ 4806 h 252"/>
                  <a:gd name="T20" fmla="+- 0 25758 25757"/>
                  <a:gd name="T21" fmla="*/ T20 w 230"/>
                  <a:gd name="T22" fmla="+- 0 4808 4561"/>
                  <a:gd name="T23" fmla="*/ 4808 h 252"/>
                  <a:gd name="T24" fmla="+- 0 25760 25757"/>
                  <a:gd name="T25" fmla="*/ T24 w 230"/>
                  <a:gd name="T26" fmla="+- 0 4811 4561"/>
                  <a:gd name="T27" fmla="*/ 4811 h 252"/>
                  <a:gd name="T28" fmla="+- 0 25763 25757"/>
                  <a:gd name="T29" fmla="*/ T28 w 230"/>
                  <a:gd name="T30" fmla="+- 0 4812 4561"/>
                  <a:gd name="T31" fmla="*/ 4812 h 252"/>
                  <a:gd name="T32" fmla="+- 0 25769 25757"/>
                  <a:gd name="T33" fmla="*/ T32 w 230"/>
                  <a:gd name="T34" fmla="+- 0 4812 4561"/>
                  <a:gd name="T35" fmla="*/ 4812 h 252"/>
                  <a:gd name="T36" fmla="+- 0 25774 25757"/>
                  <a:gd name="T37" fmla="*/ T36 w 230"/>
                  <a:gd name="T38" fmla="+- 0 4813 4561"/>
                  <a:gd name="T39" fmla="*/ 4813 h 252"/>
                  <a:gd name="T40" fmla="+- 0 25785 25757"/>
                  <a:gd name="T41" fmla="*/ T40 w 230"/>
                  <a:gd name="T42" fmla="+- 0 4813 4561"/>
                  <a:gd name="T43" fmla="*/ 4813 h 252"/>
                  <a:gd name="T44" fmla="+- 0 25807 25757"/>
                  <a:gd name="T45" fmla="*/ T44 w 230"/>
                  <a:gd name="T46" fmla="+- 0 4803 4561"/>
                  <a:gd name="T47" fmla="*/ 4803 h 252"/>
                  <a:gd name="T48" fmla="+- 0 25823 25757"/>
                  <a:gd name="T49" fmla="*/ T48 w 230"/>
                  <a:gd name="T50" fmla="+- 0 4755 4561"/>
                  <a:gd name="T51" fmla="*/ 4755 h 252"/>
                  <a:gd name="T52" fmla="+- 0 25971 25757"/>
                  <a:gd name="T53" fmla="*/ T52 w 230"/>
                  <a:gd name="T54" fmla="+- 0 4755 4561"/>
                  <a:gd name="T55" fmla="*/ 4755 h 252"/>
                  <a:gd name="T56" fmla="+- 0 25957 25757"/>
                  <a:gd name="T57" fmla="*/ T56 w 230"/>
                  <a:gd name="T58" fmla="+- 0 4716 4561"/>
                  <a:gd name="T59" fmla="*/ 4716 h 252"/>
                  <a:gd name="T60" fmla="+- 0 25834 25757"/>
                  <a:gd name="T61" fmla="*/ T60 w 230"/>
                  <a:gd name="T62" fmla="+- 0 4716 4561"/>
                  <a:gd name="T63" fmla="*/ 4716 h 252"/>
                  <a:gd name="T64" fmla="+- 0 25870 25757"/>
                  <a:gd name="T65" fmla="*/ T64 w 230"/>
                  <a:gd name="T66" fmla="+- 0 4610 4561"/>
                  <a:gd name="T67" fmla="*/ 4610 h 252"/>
                  <a:gd name="T68" fmla="+- 0 25920 25757"/>
                  <a:gd name="T69" fmla="*/ T68 w 230"/>
                  <a:gd name="T70" fmla="+- 0 4610 4561"/>
                  <a:gd name="T71" fmla="*/ 4610 h 252"/>
                  <a:gd name="T72" fmla="+- 0 25907 25757"/>
                  <a:gd name="T73" fmla="*/ T72 w 230"/>
                  <a:gd name="T74" fmla="+- 0 4572 4561"/>
                  <a:gd name="T75" fmla="*/ 4572 h 252"/>
                  <a:gd name="T76" fmla="+- 0 25906 25757"/>
                  <a:gd name="T77" fmla="*/ T76 w 230"/>
                  <a:gd name="T78" fmla="+- 0 4569 4561"/>
                  <a:gd name="T79" fmla="*/ 4569 h 252"/>
                  <a:gd name="T80" fmla="+- 0 25884 25757"/>
                  <a:gd name="T81" fmla="*/ T80 w 230"/>
                  <a:gd name="T82" fmla="+- 0 4561 4561"/>
                  <a:gd name="T83" fmla="*/ 4561 h 252"/>
                  <a:gd name="T84" fmla="+- 0 25878 25757"/>
                  <a:gd name="T85" fmla="*/ T84 w 230"/>
                  <a:gd name="T86" fmla="+- 0 4561 4561"/>
                  <a:gd name="T87" fmla="*/ 456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1" y="0"/>
                    </a:moveTo>
                    <a:lnTo>
                      <a:pt x="107" y="0"/>
                    </a:lnTo>
                    <a:lnTo>
                      <a:pt x="101" y="0"/>
                    </a:lnTo>
                    <a:lnTo>
                      <a:pt x="4" y="231"/>
                    </a:lnTo>
                    <a:lnTo>
                      <a:pt x="0" y="245"/>
                    </a:lnTo>
                    <a:lnTo>
                      <a:pt x="1" y="247"/>
                    </a:lnTo>
                    <a:lnTo>
                      <a:pt x="3" y="250"/>
                    </a:lnTo>
                    <a:lnTo>
                      <a:pt x="6" y="251"/>
                    </a:lnTo>
                    <a:lnTo>
                      <a:pt x="12" y="251"/>
                    </a:lnTo>
                    <a:lnTo>
                      <a:pt x="17" y="252"/>
                    </a:lnTo>
                    <a:lnTo>
                      <a:pt x="28" y="252"/>
                    </a:lnTo>
                    <a:lnTo>
                      <a:pt x="50" y="242"/>
                    </a:lnTo>
                    <a:lnTo>
                      <a:pt x="66" y="194"/>
                    </a:lnTo>
                    <a:lnTo>
                      <a:pt x="214" y="194"/>
                    </a:lnTo>
                    <a:lnTo>
                      <a:pt x="200" y="155"/>
                    </a:lnTo>
                    <a:lnTo>
                      <a:pt x="77" y="155"/>
                    </a:lnTo>
                    <a:lnTo>
                      <a:pt x="113" y="49"/>
                    </a:lnTo>
                    <a:lnTo>
                      <a:pt x="163" y="49"/>
                    </a:lnTo>
                    <a:lnTo>
                      <a:pt x="150" y="11"/>
                    </a:lnTo>
                    <a:lnTo>
                      <a:pt x="149" y="8"/>
                    </a:lnTo>
                    <a:lnTo>
                      <a:pt x="127" y="0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17" name="Freeform 1779"/>
              <p:cNvSpPr>
                <a:spLocks/>
              </p:cNvSpPr>
              <p:nvPr/>
            </p:nvSpPr>
            <p:spPr bwMode="auto">
              <a:xfrm>
                <a:off x="25757" y="4561"/>
                <a:ext cx="230" cy="252"/>
              </a:xfrm>
              <a:custGeom>
                <a:avLst/>
                <a:gdLst>
                  <a:gd name="T0" fmla="+- 0 25971 25757"/>
                  <a:gd name="T1" fmla="*/ T0 w 230"/>
                  <a:gd name="T2" fmla="+- 0 4755 4561"/>
                  <a:gd name="T3" fmla="*/ 4755 h 252"/>
                  <a:gd name="T4" fmla="+- 0 25917 25757"/>
                  <a:gd name="T5" fmla="*/ T4 w 230"/>
                  <a:gd name="T6" fmla="+- 0 4755 4561"/>
                  <a:gd name="T7" fmla="*/ 4755 h 252"/>
                  <a:gd name="T8" fmla="+- 0 25933 25757"/>
                  <a:gd name="T9" fmla="*/ T8 w 230"/>
                  <a:gd name="T10" fmla="+- 0 4805 4561"/>
                  <a:gd name="T11" fmla="*/ 4805 h 252"/>
                  <a:gd name="T12" fmla="+- 0 25934 25757"/>
                  <a:gd name="T13" fmla="*/ T12 w 230"/>
                  <a:gd name="T14" fmla="+- 0 4806 4561"/>
                  <a:gd name="T15" fmla="*/ 4806 h 252"/>
                  <a:gd name="T16" fmla="+- 0 25935 25757"/>
                  <a:gd name="T17" fmla="*/ T16 w 230"/>
                  <a:gd name="T18" fmla="+- 0 4808 4561"/>
                  <a:gd name="T19" fmla="*/ 4808 h 252"/>
                  <a:gd name="T20" fmla="+- 0 25935 25757"/>
                  <a:gd name="T21" fmla="*/ T20 w 230"/>
                  <a:gd name="T22" fmla="+- 0 4809 4561"/>
                  <a:gd name="T23" fmla="*/ 4809 h 252"/>
                  <a:gd name="T24" fmla="+- 0 25936 25757"/>
                  <a:gd name="T25" fmla="*/ T24 w 230"/>
                  <a:gd name="T26" fmla="+- 0 4810 4561"/>
                  <a:gd name="T27" fmla="*/ 4810 h 252"/>
                  <a:gd name="T28" fmla="+- 0 25957 25757"/>
                  <a:gd name="T29" fmla="*/ T28 w 230"/>
                  <a:gd name="T30" fmla="+- 0 4813 4561"/>
                  <a:gd name="T31" fmla="*/ 4813 h 252"/>
                  <a:gd name="T32" fmla="+- 0 25969 25757"/>
                  <a:gd name="T33" fmla="*/ T32 w 230"/>
                  <a:gd name="T34" fmla="+- 0 4813 4561"/>
                  <a:gd name="T35" fmla="*/ 4813 h 252"/>
                  <a:gd name="T36" fmla="+- 0 25987 25757"/>
                  <a:gd name="T37" fmla="*/ T36 w 230"/>
                  <a:gd name="T38" fmla="+- 0 4806 4561"/>
                  <a:gd name="T39" fmla="*/ 4806 h 252"/>
                  <a:gd name="T40" fmla="+- 0 25987 25757"/>
                  <a:gd name="T41" fmla="*/ T40 w 230"/>
                  <a:gd name="T42" fmla="+- 0 4801 4561"/>
                  <a:gd name="T43" fmla="*/ 4801 h 252"/>
                  <a:gd name="T44" fmla="+- 0 25986 25757"/>
                  <a:gd name="T45" fmla="*/ T44 w 230"/>
                  <a:gd name="T46" fmla="+- 0 4797 4561"/>
                  <a:gd name="T47" fmla="*/ 4797 h 252"/>
                  <a:gd name="T48" fmla="+- 0 25984 25757"/>
                  <a:gd name="T49" fmla="*/ T48 w 230"/>
                  <a:gd name="T50" fmla="+- 0 4792 4561"/>
                  <a:gd name="T51" fmla="*/ 4792 h 252"/>
                  <a:gd name="T52" fmla="+- 0 25971 25757"/>
                  <a:gd name="T53" fmla="*/ T52 w 230"/>
                  <a:gd name="T54" fmla="+- 0 4755 4561"/>
                  <a:gd name="T55" fmla="*/ 4755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4" y="194"/>
                    </a:moveTo>
                    <a:lnTo>
                      <a:pt x="160" y="194"/>
                    </a:lnTo>
                    <a:lnTo>
                      <a:pt x="176" y="244"/>
                    </a:lnTo>
                    <a:lnTo>
                      <a:pt x="177" y="245"/>
                    </a:lnTo>
                    <a:lnTo>
                      <a:pt x="178" y="247"/>
                    </a:lnTo>
                    <a:lnTo>
                      <a:pt x="178" y="248"/>
                    </a:lnTo>
                    <a:lnTo>
                      <a:pt x="179" y="249"/>
                    </a:lnTo>
                    <a:lnTo>
                      <a:pt x="200" y="252"/>
                    </a:lnTo>
                    <a:lnTo>
                      <a:pt x="212" y="252"/>
                    </a:lnTo>
                    <a:lnTo>
                      <a:pt x="230" y="245"/>
                    </a:lnTo>
                    <a:lnTo>
                      <a:pt x="230" y="240"/>
                    </a:lnTo>
                    <a:lnTo>
                      <a:pt x="229" y="236"/>
                    </a:lnTo>
                    <a:lnTo>
                      <a:pt x="227" y="231"/>
                    </a:lnTo>
                    <a:lnTo>
                      <a:pt x="214" y="19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18" name="Freeform 1778"/>
              <p:cNvSpPr>
                <a:spLocks/>
              </p:cNvSpPr>
              <p:nvPr/>
            </p:nvSpPr>
            <p:spPr bwMode="auto">
              <a:xfrm>
                <a:off x="25757" y="4561"/>
                <a:ext cx="230" cy="252"/>
              </a:xfrm>
              <a:custGeom>
                <a:avLst/>
                <a:gdLst>
                  <a:gd name="T0" fmla="+- 0 25920 25757"/>
                  <a:gd name="T1" fmla="*/ T0 w 230"/>
                  <a:gd name="T2" fmla="+- 0 4610 4561"/>
                  <a:gd name="T3" fmla="*/ 4610 h 252"/>
                  <a:gd name="T4" fmla="+- 0 25870 25757"/>
                  <a:gd name="T5" fmla="*/ T4 w 230"/>
                  <a:gd name="T6" fmla="+- 0 4610 4561"/>
                  <a:gd name="T7" fmla="*/ 4610 h 252"/>
                  <a:gd name="T8" fmla="+- 0 25905 25757"/>
                  <a:gd name="T9" fmla="*/ T8 w 230"/>
                  <a:gd name="T10" fmla="+- 0 4716 4561"/>
                  <a:gd name="T11" fmla="*/ 4716 h 252"/>
                  <a:gd name="T12" fmla="+- 0 25957 25757"/>
                  <a:gd name="T13" fmla="*/ T12 w 230"/>
                  <a:gd name="T14" fmla="+- 0 4716 4561"/>
                  <a:gd name="T15" fmla="*/ 4716 h 252"/>
                  <a:gd name="T16" fmla="+- 0 25920 25757"/>
                  <a:gd name="T17" fmla="*/ T16 w 230"/>
                  <a:gd name="T18" fmla="+- 0 4610 4561"/>
                  <a:gd name="T19" fmla="*/ 4610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3" y="49"/>
                    </a:lnTo>
                    <a:lnTo>
                      <a:pt x="148" y="155"/>
                    </a:lnTo>
                    <a:lnTo>
                      <a:pt x="200" y="155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6" name="Group 1775"/>
            <p:cNvGrpSpPr>
              <a:grpSpLocks/>
            </p:cNvGrpSpPr>
            <p:nvPr/>
          </p:nvGrpSpPr>
          <p:grpSpPr bwMode="auto">
            <a:xfrm>
              <a:off x="26018" y="4810"/>
              <a:ext cx="32" cy="2"/>
              <a:chOff x="26018" y="4810"/>
              <a:chExt cx="32" cy="2"/>
            </a:xfrm>
          </p:grpSpPr>
          <p:sp>
            <p:nvSpPr>
              <p:cNvPr id="7515" name="Freeform 1776"/>
              <p:cNvSpPr>
                <a:spLocks/>
              </p:cNvSpPr>
              <p:nvPr/>
            </p:nvSpPr>
            <p:spPr bwMode="auto">
              <a:xfrm>
                <a:off x="26018" y="4810"/>
                <a:ext cx="32" cy="2"/>
              </a:xfrm>
              <a:custGeom>
                <a:avLst/>
                <a:gdLst>
                  <a:gd name="T0" fmla="+- 0 26018 26018"/>
                  <a:gd name="T1" fmla="*/ T0 w 32"/>
                  <a:gd name="T2" fmla="+- 0 4811 4810"/>
                  <a:gd name="T3" fmla="*/ 4811 h 2"/>
                  <a:gd name="T4" fmla="+- 0 26051 26018"/>
                  <a:gd name="T5" fmla="*/ T4 w 32"/>
                  <a:gd name="T6" fmla="+- 0 4811 4810"/>
                  <a:gd name="T7" fmla="*/ 4811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3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7" name="Group 1773"/>
            <p:cNvGrpSpPr>
              <a:grpSpLocks/>
            </p:cNvGrpSpPr>
            <p:nvPr/>
          </p:nvGrpSpPr>
          <p:grpSpPr bwMode="auto">
            <a:xfrm>
              <a:off x="26034" y="4568"/>
              <a:ext cx="2" cy="265"/>
              <a:chOff x="26034" y="4568"/>
              <a:chExt cx="2" cy="265"/>
            </a:xfrm>
          </p:grpSpPr>
          <p:sp>
            <p:nvSpPr>
              <p:cNvPr id="7514" name="Freeform 1774"/>
              <p:cNvSpPr>
                <a:spLocks/>
              </p:cNvSpPr>
              <p:nvPr/>
            </p:nvSpPr>
            <p:spPr bwMode="auto">
              <a:xfrm>
                <a:off x="26034" y="4568"/>
                <a:ext cx="2" cy="265"/>
              </a:xfrm>
              <a:custGeom>
                <a:avLst/>
                <a:gdLst>
                  <a:gd name="T0" fmla="+- 0 4568 4568"/>
                  <a:gd name="T1" fmla="*/ 4568 h 265"/>
                  <a:gd name="T2" fmla="+- 0 4833 4568"/>
                  <a:gd name="T3" fmla="*/ 4833 h 265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5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8" name="Group 1771"/>
            <p:cNvGrpSpPr>
              <a:grpSpLocks/>
            </p:cNvGrpSpPr>
            <p:nvPr/>
          </p:nvGrpSpPr>
          <p:grpSpPr bwMode="auto">
            <a:xfrm>
              <a:off x="26009" y="4682"/>
              <a:ext cx="195" cy="2"/>
              <a:chOff x="26009" y="4682"/>
              <a:chExt cx="195" cy="2"/>
            </a:xfrm>
          </p:grpSpPr>
          <p:sp>
            <p:nvSpPr>
              <p:cNvPr id="7513" name="Freeform 1772"/>
              <p:cNvSpPr>
                <a:spLocks/>
              </p:cNvSpPr>
              <p:nvPr/>
            </p:nvSpPr>
            <p:spPr bwMode="auto">
              <a:xfrm>
                <a:off x="26009" y="4682"/>
                <a:ext cx="195" cy="2"/>
              </a:xfrm>
              <a:custGeom>
                <a:avLst/>
                <a:gdLst>
                  <a:gd name="T0" fmla="+- 0 26009 26009"/>
                  <a:gd name="T1" fmla="*/ T0 w 195"/>
                  <a:gd name="T2" fmla="+- 0 26204 26009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89" name="Group 1769"/>
            <p:cNvGrpSpPr>
              <a:grpSpLocks/>
            </p:cNvGrpSpPr>
            <p:nvPr/>
          </p:nvGrpSpPr>
          <p:grpSpPr bwMode="auto">
            <a:xfrm>
              <a:off x="26009" y="4566"/>
              <a:ext cx="50" cy="2"/>
              <a:chOff x="26009" y="4566"/>
              <a:chExt cx="50" cy="2"/>
            </a:xfrm>
          </p:grpSpPr>
          <p:sp>
            <p:nvSpPr>
              <p:cNvPr id="7512" name="Freeform 1770"/>
              <p:cNvSpPr>
                <a:spLocks/>
              </p:cNvSpPr>
              <p:nvPr/>
            </p:nvSpPr>
            <p:spPr bwMode="auto">
              <a:xfrm>
                <a:off x="26009" y="4566"/>
                <a:ext cx="50" cy="2"/>
              </a:xfrm>
              <a:custGeom>
                <a:avLst/>
                <a:gdLst>
                  <a:gd name="T0" fmla="+- 0 26009 26009"/>
                  <a:gd name="T1" fmla="*/ T0 w 50"/>
                  <a:gd name="T2" fmla="+- 0 26060 26009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1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0" name="Group 1767"/>
            <p:cNvGrpSpPr>
              <a:grpSpLocks/>
            </p:cNvGrpSpPr>
            <p:nvPr/>
          </p:nvGrpSpPr>
          <p:grpSpPr bwMode="auto">
            <a:xfrm>
              <a:off x="26013" y="4562"/>
              <a:ext cx="42" cy="2"/>
              <a:chOff x="26013" y="4562"/>
              <a:chExt cx="42" cy="2"/>
            </a:xfrm>
          </p:grpSpPr>
          <p:sp>
            <p:nvSpPr>
              <p:cNvPr id="7511" name="Freeform 1768"/>
              <p:cNvSpPr>
                <a:spLocks/>
              </p:cNvSpPr>
              <p:nvPr/>
            </p:nvSpPr>
            <p:spPr bwMode="auto">
              <a:xfrm>
                <a:off x="26013" y="4562"/>
                <a:ext cx="42" cy="2"/>
              </a:xfrm>
              <a:custGeom>
                <a:avLst/>
                <a:gdLst>
                  <a:gd name="T0" fmla="+- 0 26013 26013"/>
                  <a:gd name="T1" fmla="*/ T0 w 42"/>
                  <a:gd name="T2" fmla="+- 0 26056 26013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1" name="Group 1765"/>
            <p:cNvGrpSpPr>
              <a:grpSpLocks/>
            </p:cNvGrpSpPr>
            <p:nvPr/>
          </p:nvGrpSpPr>
          <p:grpSpPr bwMode="auto">
            <a:xfrm>
              <a:off x="26162" y="4810"/>
              <a:ext cx="32" cy="2"/>
              <a:chOff x="26162" y="4810"/>
              <a:chExt cx="32" cy="2"/>
            </a:xfrm>
          </p:grpSpPr>
          <p:sp>
            <p:nvSpPr>
              <p:cNvPr id="7510" name="Freeform 1766"/>
              <p:cNvSpPr>
                <a:spLocks/>
              </p:cNvSpPr>
              <p:nvPr/>
            </p:nvSpPr>
            <p:spPr bwMode="auto">
              <a:xfrm>
                <a:off x="26162" y="4810"/>
                <a:ext cx="32" cy="2"/>
              </a:xfrm>
              <a:custGeom>
                <a:avLst/>
                <a:gdLst>
                  <a:gd name="T0" fmla="+- 0 26162 26162"/>
                  <a:gd name="T1" fmla="*/ T0 w 32"/>
                  <a:gd name="T2" fmla="+- 0 4811 4810"/>
                  <a:gd name="T3" fmla="*/ 4811 h 2"/>
                  <a:gd name="T4" fmla="+- 0 26194 26162"/>
                  <a:gd name="T5" fmla="*/ T4 w 32"/>
                  <a:gd name="T6" fmla="+- 0 4811 4810"/>
                  <a:gd name="T7" fmla="*/ 4811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2" name="Group 1763"/>
            <p:cNvGrpSpPr>
              <a:grpSpLocks/>
            </p:cNvGrpSpPr>
            <p:nvPr/>
          </p:nvGrpSpPr>
          <p:grpSpPr bwMode="auto">
            <a:xfrm>
              <a:off x="26178" y="4568"/>
              <a:ext cx="2" cy="264"/>
              <a:chOff x="26178" y="4568"/>
              <a:chExt cx="2" cy="264"/>
            </a:xfrm>
          </p:grpSpPr>
          <p:sp>
            <p:nvSpPr>
              <p:cNvPr id="7509" name="Freeform 1764"/>
              <p:cNvSpPr>
                <a:spLocks/>
              </p:cNvSpPr>
              <p:nvPr/>
            </p:nvSpPr>
            <p:spPr bwMode="auto">
              <a:xfrm>
                <a:off x="26178" y="4568"/>
                <a:ext cx="2" cy="264"/>
              </a:xfrm>
              <a:custGeom>
                <a:avLst/>
                <a:gdLst>
                  <a:gd name="T0" fmla="+- 0 4568 4568"/>
                  <a:gd name="T1" fmla="*/ 4568 h 264"/>
                  <a:gd name="T2" fmla="+- 0 4833 4568"/>
                  <a:gd name="T3" fmla="*/ 4833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5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3" name="Group 1761"/>
            <p:cNvGrpSpPr>
              <a:grpSpLocks/>
            </p:cNvGrpSpPr>
            <p:nvPr/>
          </p:nvGrpSpPr>
          <p:grpSpPr bwMode="auto">
            <a:xfrm>
              <a:off x="26153" y="4567"/>
              <a:ext cx="259" cy="2"/>
              <a:chOff x="26153" y="4567"/>
              <a:chExt cx="259" cy="2"/>
            </a:xfrm>
          </p:grpSpPr>
          <p:sp>
            <p:nvSpPr>
              <p:cNvPr id="7508" name="Freeform 1762"/>
              <p:cNvSpPr>
                <a:spLocks/>
              </p:cNvSpPr>
              <p:nvPr/>
            </p:nvSpPr>
            <p:spPr bwMode="auto">
              <a:xfrm>
                <a:off x="26153" y="4567"/>
                <a:ext cx="259" cy="2"/>
              </a:xfrm>
              <a:custGeom>
                <a:avLst/>
                <a:gdLst>
                  <a:gd name="T0" fmla="+- 0 26153 26153"/>
                  <a:gd name="T1" fmla="*/ T0 w 259"/>
                  <a:gd name="T2" fmla="+- 0 26412 26153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4" name="Group 1759"/>
            <p:cNvGrpSpPr>
              <a:grpSpLocks/>
            </p:cNvGrpSpPr>
            <p:nvPr/>
          </p:nvGrpSpPr>
          <p:grpSpPr bwMode="auto">
            <a:xfrm>
              <a:off x="26157" y="4563"/>
              <a:ext cx="253" cy="2"/>
              <a:chOff x="26157" y="4563"/>
              <a:chExt cx="253" cy="2"/>
            </a:xfrm>
          </p:grpSpPr>
          <p:sp>
            <p:nvSpPr>
              <p:cNvPr id="7507" name="Freeform 1760"/>
              <p:cNvSpPr>
                <a:spLocks/>
              </p:cNvSpPr>
              <p:nvPr/>
            </p:nvSpPr>
            <p:spPr bwMode="auto">
              <a:xfrm>
                <a:off x="26157" y="4563"/>
                <a:ext cx="253" cy="2"/>
              </a:xfrm>
              <a:custGeom>
                <a:avLst/>
                <a:gdLst>
                  <a:gd name="T0" fmla="+- 0 26157 26157"/>
                  <a:gd name="T1" fmla="*/ T0 w 253"/>
                  <a:gd name="T2" fmla="+- 0 26411 26157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4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5" name="Group 1757"/>
            <p:cNvGrpSpPr>
              <a:grpSpLocks/>
            </p:cNvGrpSpPr>
            <p:nvPr/>
          </p:nvGrpSpPr>
          <p:grpSpPr bwMode="auto">
            <a:xfrm>
              <a:off x="26297" y="4811"/>
              <a:ext cx="43" cy="2"/>
              <a:chOff x="26297" y="4811"/>
              <a:chExt cx="43" cy="2"/>
            </a:xfrm>
          </p:grpSpPr>
          <p:sp>
            <p:nvSpPr>
              <p:cNvPr id="7506" name="Freeform 1758"/>
              <p:cNvSpPr>
                <a:spLocks/>
              </p:cNvSpPr>
              <p:nvPr/>
            </p:nvSpPr>
            <p:spPr bwMode="auto">
              <a:xfrm>
                <a:off x="26297" y="4811"/>
                <a:ext cx="43" cy="2"/>
              </a:xfrm>
              <a:custGeom>
                <a:avLst/>
                <a:gdLst>
                  <a:gd name="T0" fmla="+- 0 26297 26297"/>
                  <a:gd name="T1" fmla="*/ T0 w 43"/>
                  <a:gd name="T2" fmla="+- 0 26340 26297"/>
                  <a:gd name="T3" fmla="*/ T2 w 4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3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6" name="Group 1755"/>
            <p:cNvGrpSpPr>
              <a:grpSpLocks/>
            </p:cNvGrpSpPr>
            <p:nvPr/>
          </p:nvGrpSpPr>
          <p:grpSpPr bwMode="auto">
            <a:xfrm>
              <a:off x="26319" y="4603"/>
              <a:ext cx="2" cy="230"/>
              <a:chOff x="26319" y="4603"/>
              <a:chExt cx="2" cy="230"/>
            </a:xfrm>
          </p:grpSpPr>
          <p:sp>
            <p:nvSpPr>
              <p:cNvPr id="7505" name="Freeform 1756"/>
              <p:cNvSpPr>
                <a:spLocks/>
              </p:cNvSpPr>
              <p:nvPr/>
            </p:nvSpPr>
            <p:spPr bwMode="auto">
              <a:xfrm>
                <a:off x="26319" y="4603"/>
                <a:ext cx="2" cy="230"/>
              </a:xfrm>
              <a:custGeom>
                <a:avLst/>
                <a:gdLst>
                  <a:gd name="T0" fmla="+- 0 4603 4603"/>
                  <a:gd name="T1" fmla="*/ 4603 h 230"/>
                  <a:gd name="T2" fmla="+- 0 4833 4603"/>
                  <a:gd name="T3" fmla="*/ 4833 h 23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0">
                    <a:moveTo>
                      <a:pt x="0" y="0"/>
                    </a:moveTo>
                    <a:lnTo>
                      <a:pt x="0" y="230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7" name="Group 1753"/>
            <p:cNvGrpSpPr>
              <a:grpSpLocks/>
            </p:cNvGrpSpPr>
            <p:nvPr/>
          </p:nvGrpSpPr>
          <p:grpSpPr bwMode="auto">
            <a:xfrm>
              <a:off x="26223" y="4594"/>
              <a:ext cx="191" cy="2"/>
              <a:chOff x="26223" y="4594"/>
              <a:chExt cx="191" cy="2"/>
            </a:xfrm>
          </p:grpSpPr>
          <p:sp>
            <p:nvSpPr>
              <p:cNvPr id="7504" name="Freeform 1754"/>
              <p:cNvSpPr>
                <a:spLocks/>
              </p:cNvSpPr>
              <p:nvPr/>
            </p:nvSpPr>
            <p:spPr bwMode="auto">
              <a:xfrm>
                <a:off x="26223" y="4594"/>
                <a:ext cx="191" cy="2"/>
              </a:xfrm>
              <a:custGeom>
                <a:avLst/>
                <a:gdLst>
                  <a:gd name="T0" fmla="+- 0 26223 26223"/>
                  <a:gd name="T1" fmla="*/ T0 w 191"/>
                  <a:gd name="T2" fmla="+- 0 26414 26223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8" name="Group 1751"/>
            <p:cNvGrpSpPr>
              <a:grpSpLocks/>
            </p:cNvGrpSpPr>
            <p:nvPr/>
          </p:nvGrpSpPr>
          <p:grpSpPr bwMode="auto">
            <a:xfrm>
              <a:off x="26223" y="4574"/>
              <a:ext cx="190" cy="2"/>
              <a:chOff x="26223" y="4574"/>
              <a:chExt cx="190" cy="2"/>
            </a:xfrm>
          </p:grpSpPr>
          <p:sp>
            <p:nvSpPr>
              <p:cNvPr id="7503" name="Freeform 1752"/>
              <p:cNvSpPr>
                <a:spLocks/>
              </p:cNvSpPr>
              <p:nvPr/>
            </p:nvSpPr>
            <p:spPr bwMode="auto">
              <a:xfrm>
                <a:off x="26223" y="4574"/>
                <a:ext cx="190" cy="2"/>
              </a:xfrm>
              <a:custGeom>
                <a:avLst/>
                <a:gdLst>
                  <a:gd name="T0" fmla="+- 0 26223 26223"/>
                  <a:gd name="T1" fmla="*/ T0 w 190"/>
                  <a:gd name="T2" fmla="+- 0 26414 26223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1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99" name="Group 1747"/>
            <p:cNvGrpSpPr>
              <a:grpSpLocks/>
            </p:cNvGrpSpPr>
            <p:nvPr/>
          </p:nvGrpSpPr>
          <p:grpSpPr bwMode="auto">
            <a:xfrm>
              <a:off x="26434" y="4561"/>
              <a:ext cx="261" cy="252"/>
              <a:chOff x="26434" y="4561"/>
              <a:chExt cx="261" cy="252"/>
            </a:xfrm>
          </p:grpSpPr>
          <p:sp>
            <p:nvSpPr>
              <p:cNvPr id="7500" name="Freeform 1750"/>
              <p:cNvSpPr>
                <a:spLocks/>
              </p:cNvSpPr>
              <p:nvPr/>
            </p:nvSpPr>
            <p:spPr bwMode="auto">
              <a:xfrm>
                <a:off x="26434" y="4561"/>
                <a:ext cx="261" cy="252"/>
              </a:xfrm>
              <a:custGeom>
                <a:avLst/>
                <a:gdLst>
                  <a:gd name="T0" fmla="+- 0 26674 26434"/>
                  <a:gd name="T1" fmla="*/ T0 w 261"/>
                  <a:gd name="T2" fmla="+- 0 4561 4561"/>
                  <a:gd name="T3" fmla="*/ 4561 h 252"/>
                  <a:gd name="T4" fmla="+- 0 26664 26434"/>
                  <a:gd name="T5" fmla="*/ T4 w 261"/>
                  <a:gd name="T6" fmla="+- 0 4561 4561"/>
                  <a:gd name="T7" fmla="*/ 4561 h 252"/>
                  <a:gd name="T8" fmla="+- 0 26660 26434"/>
                  <a:gd name="T9" fmla="*/ T8 w 261"/>
                  <a:gd name="T10" fmla="+- 0 4561 4561"/>
                  <a:gd name="T11" fmla="*/ 4561 h 252"/>
                  <a:gd name="T12" fmla="+- 0 26645 26434"/>
                  <a:gd name="T13" fmla="*/ T12 w 261"/>
                  <a:gd name="T14" fmla="+- 0 4565 4561"/>
                  <a:gd name="T15" fmla="*/ 4565 h 252"/>
                  <a:gd name="T16" fmla="+- 0 26644 26434"/>
                  <a:gd name="T17" fmla="*/ T16 w 261"/>
                  <a:gd name="T18" fmla="+- 0 4566 4561"/>
                  <a:gd name="T19" fmla="*/ 4566 h 252"/>
                  <a:gd name="T20" fmla="+- 0 26643 26434"/>
                  <a:gd name="T21" fmla="*/ T20 w 261"/>
                  <a:gd name="T22" fmla="+- 0 4567 4561"/>
                  <a:gd name="T23" fmla="*/ 4567 h 252"/>
                  <a:gd name="T24" fmla="+- 0 26643 26434"/>
                  <a:gd name="T25" fmla="*/ T24 w 261"/>
                  <a:gd name="T26" fmla="+- 0 4806 4561"/>
                  <a:gd name="T27" fmla="*/ 4806 h 252"/>
                  <a:gd name="T28" fmla="+- 0 26644 26434"/>
                  <a:gd name="T29" fmla="*/ T28 w 261"/>
                  <a:gd name="T30" fmla="+- 0 4807 4561"/>
                  <a:gd name="T31" fmla="*/ 4807 h 252"/>
                  <a:gd name="T32" fmla="+- 0 26645 26434"/>
                  <a:gd name="T33" fmla="*/ T32 w 261"/>
                  <a:gd name="T34" fmla="+- 0 4808 4561"/>
                  <a:gd name="T35" fmla="*/ 4808 h 252"/>
                  <a:gd name="T36" fmla="+- 0 26645 26434"/>
                  <a:gd name="T37" fmla="*/ T36 w 261"/>
                  <a:gd name="T38" fmla="+- 0 4809 4561"/>
                  <a:gd name="T39" fmla="*/ 4809 h 252"/>
                  <a:gd name="T40" fmla="+- 0 26664 26434"/>
                  <a:gd name="T41" fmla="*/ T40 w 261"/>
                  <a:gd name="T42" fmla="+- 0 4813 4561"/>
                  <a:gd name="T43" fmla="*/ 4813 h 252"/>
                  <a:gd name="T44" fmla="+- 0 26674 26434"/>
                  <a:gd name="T45" fmla="*/ T44 w 261"/>
                  <a:gd name="T46" fmla="+- 0 4813 4561"/>
                  <a:gd name="T47" fmla="*/ 4813 h 252"/>
                  <a:gd name="T48" fmla="+- 0 26694 26434"/>
                  <a:gd name="T49" fmla="*/ T48 w 261"/>
                  <a:gd name="T50" fmla="+- 0 4806 4561"/>
                  <a:gd name="T51" fmla="*/ 4806 h 252"/>
                  <a:gd name="T52" fmla="+- 0 26694 26434"/>
                  <a:gd name="T53" fmla="*/ T52 w 261"/>
                  <a:gd name="T54" fmla="+- 0 4567 4561"/>
                  <a:gd name="T55" fmla="*/ 4567 h 252"/>
                  <a:gd name="T56" fmla="+- 0 26678 26434"/>
                  <a:gd name="T57" fmla="*/ T56 w 261"/>
                  <a:gd name="T58" fmla="+- 0 4561 4561"/>
                  <a:gd name="T59" fmla="*/ 4561 h 252"/>
                  <a:gd name="T60" fmla="+- 0 26674 26434"/>
                  <a:gd name="T61" fmla="*/ T60 w 261"/>
                  <a:gd name="T62" fmla="+- 0 4561 4561"/>
                  <a:gd name="T63" fmla="*/ 456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4"/>
                    </a:lnTo>
                    <a:lnTo>
                      <a:pt x="210" y="5"/>
                    </a:lnTo>
                    <a:lnTo>
                      <a:pt x="209" y="6"/>
                    </a:lnTo>
                    <a:lnTo>
                      <a:pt x="209" y="245"/>
                    </a:lnTo>
                    <a:lnTo>
                      <a:pt x="210" y="246"/>
                    </a:lnTo>
                    <a:lnTo>
                      <a:pt x="211" y="247"/>
                    </a:lnTo>
                    <a:lnTo>
                      <a:pt x="211" y="248"/>
                    </a:lnTo>
                    <a:lnTo>
                      <a:pt x="230" y="252"/>
                    </a:lnTo>
                    <a:lnTo>
                      <a:pt x="240" y="252"/>
                    </a:lnTo>
                    <a:lnTo>
                      <a:pt x="260" y="245"/>
                    </a:lnTo>
                    <a:lnTo>
                      <a:pt x="260" y="6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01" name="Freeform 1749"/>
              <p:cNvSpPr>
                <a:spLocks/>
              </p:cNvSpPr>
              <p:nvPr/>
            </p:nvSpPr>
            <p:spPr bwMode="auto">
              <a:xfrm>
                <a:off x="26434" y="4561"/>
                <a:ext cx="261" cy="252"/>
              </a:xfrm>
              <a:custGeom>
                <a:avLst/>
                <a:gdLst>
                  <a:gd name="T0" fmla="+- 0 26464 26434"/>
                  <a:gd name="T1" fmla="*/ T0 w 261"/>
                  <a:gd name="T2" fmla="+- 0 4561 4561"/>
                  <a:gd name="T3" fmla="*/ 4561 h 252"/>
                  <a:gd name="T4" fmla="+- 0 26454 26434"/>
                  <a:gd name="T5" fmla="*/ T4 w 261"/>
                  <a:gd name="T6" fmla="+- 0 4561 4561"/>
                  <a:gd name="T7" fmla="*/ 4561 h 252"/>
                  <a:gd name="T8" fmla="+- 0 26450 26434"/>
                  <a:gd name="T9" fmla="*/ T8 w 261"/>
                  <a:gd name="T10" fmla="+- 0 4561 4561"/>
                  <a:gd name="T11" fmla="*/ 4561 h 252"/>
                  <a:gd name="T12" fmla="+- 0 26435 26434"/>
                  <a:gd name="T13" fmla="*/ T12 w 261"/>
                  <a:gd name="T14" fmla="+- 0 4565 4561"/>
                  <a:gd name="T15" fmla="*/ 4565 h 252"/>
                  <a:gd name="T16" fmla="+- 0 26434 26434"/>
                  <a:gd name="T17" fmla="*/ T16 w 261"/>
                  <a:gd name="T18" fmla="+- 0 4566 4561"/>
                  <a:gd name="T19" fmla="*/ 4566 h 252"/>
                  <a:gd name="T20" fmla="+- 0 26434 26434"/>
                  <a:gd name="T21" fmla="*/ T20 w 261"/>
                  <a:gd name="T22" fmla="+- 0 4567 4561"/>
                  <a:gd name="T23" fmla="*/ 4567 h 252"/>
                  <a:gd name="T24" fmla="+- 0 26434 26434"/>
                  <a:gd name="T25" fmla="*/ T24 w 261"/>
                  <a:gd name="T26" fmla="+- 0 4798 4561"/>
                  <a:gd name="T27" fmla="*/ 4798 h 252"/>
                  <a:gd name="T28" fmla="+- 0 26434 26434"/>
                  <a:gd name="T29" fmla="*/ T28 w 261"/>
                  <a:gd name="T30" fmla="+- 0 4801 4561"/>
                  <a:gd name="T31" fmla="*/ 4801 h 252"/>
                  <a:gd name="T32" fmla="+- 0 26435 26434"/>
                  <a:gd name="T33" fmla="*/ T32 w 261"/>
                  <a:gd name="T34" fmla="+- 0 4803 4561"/>
                  <a:gd name="T35" fmla="*/ 4803 h 252"/>
                  <a:gd name="T36" fmla="+- 0 26436 26434"/>
                  <a:gd name="T37" fmla="*/ T36 w 261"/>
                  <a:gd name="T38" fmla="+- 0 4805 4561"/>
                  <a:gd name="T39" fmla="*/ 4805 h 252"/>
                  <a:gd name="T40" fmla="+- 0 26447 26434"/>
                  <a:gd name="T41" fmla="*/ T40 w 261"/>
                  <a:gd name="T42" fmla="+- 0 4811 4561"/>
                  <a:gd name="T43" fmla="*/ 4811 h 252"/>
                  <a:gd name="T44" fmla="+- 0 26449 26434"/>
                  <a:gd name="T45" fmla="*/ T44 w 261"/>
                  <a:gd name="T46" fmla="+- 0 4811 4561"/>
                  <a:gd name="T47" fmla="*/ 4811 h 252"/>
                  <a:gd name="T48" fmla="+- 0 26522 26434"/>
                  <a:gd name="T49" fmla="*/ T48 w 261"/>
                  <a:gd name="T50" fmla="+- 0 4811 4561"/>
                  <a:gd name="T51" fmla="*/ 4811 h 252"/>
                  <a:gd name="T52" fmla="+- 0 26583 26434"/>
                  <a:gd name="T53" fmla="*/ T52 w 261"/>
                  <a:gd name="T54" fmla="+- 0 4795 4561"/>
                  <a:gd name="T55" fmla="*/ 4795 h 252"/>
                  <a:gd name="T56" fmla="+- 0 26603 26434"/>
                  <a:gd name="T57" fmla="*/ T56 w 261"/>
                  <a:gd name="T58" fmla="+- 0 4772 4561"/>
                  <a:gd name="T59" fmla="*/ 4772 h 252"/>
                  <a:gd name="T60" fmla="+- 0 26484 26434"/>
                  <a:gd name="T61" fmla="*/ T60 w 261"/>
                  <a:gd name="T62" fmla="+- 0 4772 4561"/>
                  <a:gd name="T63" fmla="*/ 4772 h 252"/>
                  <a:gd name="T64" fmla="+- 0 26484 26434"/>
                  <a:gd name="T65" fmla="*/ T64 w 261"/>
                  <a:gd name="T66" fmla="+- 0 4693 4561"/>
                  <a:gd name="T67" fmla="*/ 4693 h 252"/>
                  <a:gd name="T68" fmla="+- 0 26605 26434"/>
                  <a:gd name="T69" fmla="*/ T68 w 261"/>
                  <a:gd name="T70" fmla="+- 0 4693 4561"/>
                  <a:gd name="T71" fmla="*/ 4693 h 252"/>
                  <a:gd name="T72" fmla="+- 0 26602 26434"/>
                  <a:gd name="T73" fmla="*/ T72 w 261"/>
                  <a:gd name="T74" fmla="+- 0 4688 4561"/>
                  <a:gd name="T75" fmla="*/ 4688 h 252"/>
                  <a:gd name="T76" fmla="+- 0 26538 26434"/>
                  <a:gd name="T77" fmla="*/ T76 w 261"/>
                  <a:gd name="T78" fmla="+- 0 4656 4561"/>
                  <a:gd name="T79" fmla="*/ 4656 h 252"/>
                  <a:gd name="T80" fmla="+- 0 26516 26434"/>
                  <a:gd name="T81" fmla="*/ T80 w 261"/>
                  <a:gd name="T82" fmla="+- 0 4655 4561"/>
                  <a:gd name="T83" fmla="*/ 4655 h 252"/>
                  <a:gd name="T84" fmla="+- 0 26484 26434"/>
                  <a:gd name="T85" fmla="*/ T84 w 261"/>
                  <a:gd name="T86" fmla="+- 0 4655 4561"/>
                  <a:gd name="T87" fmla="*/ 4655 h 252"/>
                  <a:gd name="T88" fmla="+- 0 26484 26434"/>
                  <a:gd name="T89" fmla="*/ T88 w 261"/>
                  <a:gd name="T90" fmla="+- 0 4567 4561"/>
                  <a:gd name="T91" fmla="*/ 4567 h 252"/>
                  <a:gd name="T92" fmla="+- 0 26468 26434"/>
                  <a:gd name="T93" fmla="*/ T92 w 261"/>
                  <a:gd name="T94" fmla="+- 0 4561 4561"/>
                  <a:gd name="T95" fmla="*/ 4561 h 252"/>
                  <a:gd name="T96" fmla="+- 0 26464 26434"/>
                  <a:gd name="T97" fmla="*/ T96 w 261"/>
                  <a:gd name="T98" fmla="+- 0 4561 4561"/>
                  <a:gd name="T99" fmla="*/ 456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1" y="242"/>
                    </a:lnTo>
                    <a:lnTo>
                      <a:pt x="2" y="244"/>
                    </a:lnTo>
                    <a:lnTo>
                      <a:pt x="13" y="250"/>
                    </a:lnTo>
                    <a:lnTo>
                      <a:pt x="15" y="250"/>
                    </a:lnTo>
                    <a:lnTo>
                      <a:pt x="88" y="250"/>
                    </a:lnTo>
                    <a:lnTo>
                      <a:pt x="149" y="234"/>
                    </a:lnTo>
                    <a:lnTo>
                      <a:pt x="169" y="211"/>
                    </a:lnTo>
                    <a:lnTo>
                      <a:pt x="50" y="211"/>
                    </a:lnTo>
                    <a:lnTo>
                      <a:pt x="50" y="132"/>
                    </a:lnTo>
                    <a:lnTo>
                      <a:pt x="171" y="132"/>
                    </a:lnTo>
                    <a:lnTo>
                      <a:pt x="168" y="127"/>
                    </a:lnTo>
                    <a:lnTo>
                      <a:pt x="104" y="95"/>
                    </a:lnTo>
                    <a:lnTo>
                      <a:pt x="82" y="94"/>
                    </a:lnTo>
                    <a:lnTo>
                      <a:pt x="50" y="94"/>
                    </a:lnTo>
                    <a:lnTo>
                      <a:pt x="50" y="6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02" name="Freeform 1748"/>
              <p:cNvSpPr>
                <a:spLocks/>
              </p:cNvSpPr>
              <p:nvPr/>
            </p:nvSpPr>
            <p:spPr bwMode="auto">
              <a:xfrm>
                <a:off x="26434" y="4561"/>
                <a:ext cx="261" cy="252"/>
              </a:xfrm>
              <a:custGeom>
                <a:avLst/>
                <a:gdLst>
                  <a:gd name="T0" fmla="+- 0 26605 26434"/>
                  <a:gd name="T1" fmla="*/ T0 w 261"/>
                  <a:gd name="T2" fmla="+- 0 4693 4561"/>
                  <a:gd name="T3" fmla="*/ 4693 h 252"/>
                  <a:gd name="T4" fmla="+- 0 26522 26434"/>
                  <a:gd name="T5" fmla="*/ T4 w 261"/>
                  <a:gd name="T6" fmla="+- 0 4693 4561"/>
                  <a:gd name="T7" fmla="*/ 4693 h 252"/>
                  <a:gd name="T8" fmla="+- 0 26530 26434"/>
                  <a:gd name="T9" fmla="*/ T8 w 261"/>
                  <a:gd name="T10" fmla="+- 0 4694 4561"/>
                  <a:gd name="T11" fmla="*/ 4694 h 252"/>
                  <a:gd name="T12" fmla="+- 0 26542 26434"/>
                  <a:gd name="T13" fmla="*/ T12 w 261"/>
                  <a:gd name="T14" fmla="+- 0 4698 4561"/>
                  <a:gd name="T15" fmla="*/ 4698 h 252"/>
                  <a:gd name="T16" fmla="+- 0 26561 26434"/>
                  <a:gd name="T17" fmla="*/ T16 w 261"/>
                  <a:gd name="T18" fmla="+- 0 4727 4561"/>
                  <a:gd name="T19" fmla="*/ 4727 h 252"/>
                  <a:gd name="T20" fmla="+- 0 26561 26434"/>
                  <a:gd name="T21" fmla="*/ T20 w 261"/>
                  <a:gd name="T22" fmla="+- 0 4738 4561"/>
                  <a:gd name="T23" fmla="*/ 4738 h 252"/>
                  <a:gd name="T24" fmla="+- 0 26523 26434"/>
                  <a:gd name="T25" fmla="*/ T24 w 261"/>
                  <a:gd name="T26" fmla="+- 0 4772 4561"/>
                  <a:gd name="T27" fmla="*/ 4772 h 252"/>
                  <a:gd name="T28" fmla="+- 0 26603 26434"/>
                  <a:gd name="T29" fmla="*/ T28 w 261"/>
                  <a:gd name="T30" fmla="+- 0 4772 4561"/>
                  <a:gd name="T31" fmla="*/ 4772 h 252"/>
                  <a:gd name="T32" fmla="+- 0 26604 26434"/>
                  <a:gd name="T33" fmla="*/ T32 w 261"/>
                  <a:gd name="T34" fmla="+- 0 4771 4561"/>
                  <a:gd name="T35" fmla="*/ 4771 h 252"/>
                  <a:gd name="T36" fmla="+- 0 26608 26434"/>
                  <a:gd name="T37" fmla="*/ T36 w 261"/>
                  <a:gd name="T38" fmla="+- 0 4762 4561"/>
                  <a:gd name="T39" fmla="*/ 4762 h 252"/>
                  <a:gd name="T40" fmla="+- 0 26611 26434"/>
                  <a:gd name="T41" fmla="*/ T40 w 261"/>
                  <a:gd name="T42" fmla="+- 0 4752 4561"/>
                  <a:gd name="T43" fmla="*/ 4752 h 252"/>
                  <a:gd name="T44" fmla="+- 0 26613 26434"/>
                  <a:gd name="T45" fmla="*/ T44 w 261"/>
                  <a:gd name="T46" fmla="+- 0 4741 4561"/>
                  <a:gd name="T47" fmla="*/ 4741 h 252"/>
                  <a:gd name="T48" fmla="+- 0 26613 26434"/>
                  <a:gd name="T49" fmla="*/ T48 w 261"/>
                  <a:gd name="T50" fmla="+- 0 4717 4561"/>
                  <a:gd name="T51" fmla="*/ 4717 h 252"/>
                  <a:gd name="T52" fmla="+- 0 26611 26434"/>
                  <a:gd name="T53" fmla="*/ T52 w 261"/>
                  <a:gd name="T54" fmla="+- 0 4707 4561"/>
                  <a:gd name="T55" fmla="*/ 4707 h 252"/>
                  <a:gd name="T56" fmla="+- 0 26605 26434"/>
                  <a:gd name="T57" fmla="*/ T56 w 261"/>
                  <a:gd name="T58" fmla="+- 0 4693 4561"/>
                  <a:gd name="T59" fmla="*/ 4693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61" h="252">
                    <a:moveTo>
                      <a:pt x="171" y="132"/>
                    </a:moveTo>
                    <a:lnTo>
                      <a:pt x="88" y="132"/>
                    </a:lnTo>
                    <a:lnTo>
                      <a:pt x="96" y="133"/>
                    </a:lnTo>
                    <a:lnTo>
                      <a:pt x="108" y="137"/>
                    </a:lnTo>
                    <a:lnTo>
                      <a:pt x="127" y="166"/>
                    </a:lnTo>
                    <a:lnTo>
                      <a:pt x="127" y="177"/>
                    </a:lnTo>
                    <a:lnTo>
                      <a:pt x="89" y="211"/>
                    </a:lnTo>
                    <a:lnTo>
                      <a:pt x="169" y="211"/>
                    </a:lnTo>
                    <a:lnTo>
                      <a:pt x="170" y="210"/>
                    </a:lnTo>
                    <a:lnTo>
                      <a:pt x="174" y="201"/>
                    </a:lnTo>
                    <a:lnTo>
                      <a:pt x="177" y="191"/>
                    </a:lnTo>
                    <a:lnTo>
                      <a:pt x="179" y="180"/>
                    </a:lnTo>
                    <a:lnTo>
                      <a:pt x="179" y="156"/>
                    </a:lnTo>
                    <a:lnTo>
                      <a:pt x="177" y="146"/>
                    </a:lnTo>
                    <a:lnTo>
                      <a:pt x="171" y="132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544" name="Group 1666"/>
          <p:cNvGrpSpPr>
            <a:grpSpLocks/>
          </p:cNvGrpSpPr>
          <p:nvPr/>
        </p:nvGrpSpPr>
        <p:grpSpPr bwMode="auto">
          <a:xfrm>
            <a:off x="15700375" y="5213350"/>
            <a:ext cx="1260475" cy="246063"/>
            <a:chOff x="24725" y="7489"/>
            <a:chExt cx="1985" cy="388"/>
          </a:xfrm>
        </p:grpSpPr>
        <p:grpSp>
          <p:nvGrpSpPr>
            <p:cNvPr id="7545" name="Group 1744"/>
            <p:cNvGrpSpPr>
              <a:grpSpLocks/>
            </p:cNvGrpSpPr>
            <p:nvPr/>
          </p:nvGrpSpPr>
          <p:grpSpPr bwMode="auto">
            <a:xfrm>
              <a:off x="24734" y="7577"/>
              <a:ext cx="254" cy="254"/>
              <a:chOff x="24734" y="7577"/>
              <a:chExt cx="254" cy="254"/>
            </a:xfrm>
          </p:grpSpPr>
          <p:sp>
            <p:nvSpPr>
              <p:cNvPr id="7623" name="Freeform 1745"/>
              <p:cNvSpPr>
                <a:spLocks/>
              </p:cNvSpPr>
              <p:nvPr/>
            </p:nvSpPr>
            <p:spPr bwMode="auto">
              <a:xfrm>
                <a:off x="24734" y="7577"/>
                <a:ext cx="254" cy="254"/>
              </a:xfrm>
              <a:custGeom>
                <a:avLst/>
                <a:gdLst>
                  <a:gd name="T0" fmla="+- 0 24988 24734"/>
                  <a:gd name="T1" fmla="*/ T0 w 254"/>
                  <a:gd name="T2" fmla="+- 0 7831 7577"/>
                  <a:gd name="T3" fmla="*/ 7831 h 254"/>
                  <a:gd name="T4" fmla="+- 0 24734 24734"/>
                  <a:gd name="T5" fmla="*/ T4 w 254"/>
                  <a:gd name="T6" fmla="+- 0 7831 7577"/>
                  <a:gd name="T7" fmla="*/ 7831 h 254"/>
                  <a:gd name="T8" fmla="+- 0 24734 24734"/>
                  <a:gd name="T9" fmla="*/ T8 w 254"/>
                  <a:gd name="T10" fmla="+- 0 7577 7577"/>
                  <a:gd name="T11" fmla="*/ 7577 h 254"/>
                  <a:gd name="T12" fmla="+- 0 24988 24734"/>
                  <a:gd name="T13" fmla="*/ T12 w 254"/>
                  <a:gd name="T14" fmla="+- 0 7577 7577"/>
                  <a:gd name="T15" fmla="*/ 7577 h 254"/>
                  <a:gd name="T16" fmla="+- 0 24988 24734"/>
                  <a:gd name="T17" fmla="*/ T16 w 254"/>
                  <a:gd name="T18" fmla="+- 0 7831 7577"/>
                  <a:gd name="T19" fmla="*/ 7831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4" h="254">
                    <a:moveTo>
                      <a:pt x="254" y="254"/>
                    </a:moveTo>
                    <a:lnTo>
                      <a:pt x="0" y="254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254"/>
                    </a:lnTo>
                    <a:close/>
                  </a:path>
                </a:pathLst>
              </a:custGeom>
              <a:solidFill>
                <a:srgbClr val="C12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46" name="Group 1742"/>
            <p:cNvGrpSpPr>
              <a:grpSpLocks/>
            </p:cNvGrpSpPr>
            <p:nvPr/>
          </p:nvGrpSpPr>
          <p:grpSpPr bwMode="auto">
            <a:xfrm>
              <a:off x="24822" y="7577"/>
              <a:ext cx="166" cy="166"/>
              <a:chOff x="24822" y="7577"/>
              <a:chExt cx="166" cy="166"/>
            </a:xfrm>
          </p:grpSpPr>
          <p:sp>
            <p:nvSpPr>
              <p:cNvPr id="7622" name="Freeform 1743"/>
              <p:cNvSpPr>
                <a:spLocks/>
              </p:cNvSpPr>
              <p:nvPr/>
            </p:nvSpPr>
            <p:spPr bwMode="auto">
              <a:xfrm>
                <a:off x="24822" y="7577"/>
                <a:ext cx="166" cy="166"/>
              </a:xfrm>
              <a:custGeom>
                <a:avLst/>
                <a:gdLst>
                  <a:gd name="T0" fmla="+- 0 24905 24822"/>
                  <a:gd name="T1" fmla="*/ T0 w 166"/>
                  <a:gd name="T2" fmla="+- 0 7577 7577"/>
                  <a:gd name="T3" fmla="*/ 7577 h 166"/>
                  <a:gd name="T4" fmla="+- 0 24822 24822"/>
                  <a:gd name="T5" fmla="*/ T4 w 166"/>
                  <a:gd name="T6" fmla="+- 0 7660 7577"/>
                  <a:gd name="T7" fmla="*/ 7660 h 166"/>
                  <a:gd name="T8" fmla="+- 0 24905 24822"/>
                  <a:gd name="T9" fmla="*/ T8 w 166"/>
                  <a:gd name="T10" fmla="+- 0 7743 7577"/>
                  <a:gd name="T11" fmla="*/ 7743 h 166"/>
                  <a:gd name="T12" fmla="+- 0 24988 24822"/>
                  <a:gd name="T13" fmla="*/ T12 w 166"/>
                  <a:gd name="T14" fmla="+- 0 7660 7577"/>
                  <a:gd name="T15" fmla="*/ 7660 h 166"/>
                  <a:gd name="T16" fmla="+- 0 24905 24822"/>
                  <a:gd name="T17" fmla="*/ T16 w 166"/>
                  <a:gd name="T18" fmla="+- 0 7577 7577"/>
                  <a:gd name="T19" fmla="*/ 7577 h 16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lnTo>
                      <a:pt x="0" y="83"/>
                    </a:lnTo>
                    <a:lnTo>
                      <a:pt x="83" y="166"/>
                    </a:lnTo>
                    <a:lnTo>
                      <a:pt x="166" y="8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47" name="Group 1740"/>
            <p:cNvGrpSpPr>
              <a:grpSpLocks/>
            </p:cNvGrpSpPr>
            <p:nvPr/>
          </p:nvGrpSpPr>
          <p:grpSpPr bwMode="auto">
            <a:xfrm>
              <a:off x="24734" y="7489"/>
              <a:ext cx="24" cy="69"/>
              <a:chOff x="24734" y="7489"/>
              <a:chExt cx="24" cy="69"/>
            </a:xfrm>
          </p:grpSpPr>
          <p:sp>
            <p:nvSpPr>
              <p:cNvPr id="7621" name="Freeform 1741"/>
              <p:cNvSpPr>
                <a:spLocks/>
              </p:cNvSpPr>
              <p:nvPr/>
            </p:nvSpPr>
            <p:spPr bwMode="auto">
              <a:xfrm>
                <a:off x="24734" y="7489"/>
                <a:ext cx="24" cy="69"/>
              </a:xfrm>
              <a:custGeom>
                <a:avLst/>
                <a:gdLst>
                  <a:gd name="T0" fmla="+- 0 24739 24734"/>
                  <a:gd name="T1" fmla="*/ T0 w 24"/>
                  <a:gd name="T2" fmla="+- 0 7489 7489"/>
                  <a:gd name="T3" fmla="*/ 7489 h 69"/>
                  <a:gd name="T4" fmla="+- 0 24734 24734"/>
                  <a:gd name="T5" fmla="*/ T4 w 24"/>
                  <a:gd name="T6" fmla="+- 0 7489 7489"/>
                  <a:gd name="T7" fmla="*/ 7489 h 69"/>
                  <a:gd name="T8" fmla="+- 0 24734 24734"/>
                  <a:gd name="T9" fmla="*/ T8 w 24"/>
                  <a:gd name="T10" fmla="+- 0 7558 7489"/>
                  <a:gd name="T11" fmla="*/ 7558 h 69"/>
                  <a:gd name="T12" fmla="+- 0 24739 24734"/>
                  <a:gd name="T13" fmla="*/ T12 w 24"/>
                  <a:gd name="T14" fmla="+- 0 7558 7489"/>
                  <a:gd name="T15" fmla="*/ 7558 h 69"/>
                  <a:gd name="T16" fmla="+- 0 24758 24734"/>
                  <a:gd name="T17" fmla="*/ T16 w 24"/>
                  <a:gd name="T18" fmla="+- 0 7515 7489"/>
                  <a:gd name="T19" fmla="*/ 7515 h 69"/>
                  <a:gd name="T20" fmla="+- 0 24739 24734"/>
                  <a:gd name="T21" fmla="*/ T20 w 24"/>
                  <a:gd name="T22" fmla="+- 0 7515 7489"/>
                  <a:gd name="T23" fmla="*/ 7515 h 69"/>
                  <a:gd name="T24" fmla="+- 0 24739 24734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48" name="Group 1738"/>
            <p:cNvGrpSpPr>
              <a:grpSpLocks/>
            </p:cNvGrpSpPr>
            <p:nvPr/>
          </p:nvGrpSpPr>
          <p:grpSpPr bwMode="auto">
            <a:xfrm>
              <a:off x="24964" y="7489"/>
              <a:ext cx="24" cy="69"/>
              <a:chOff x="24964" y="7489"/>
              <a:chExt cx="24" cy="69"/>
            </a:xfrm>
          </p:grpSpPr>
          <p:sp>
            <p:nvSpPr>
              <p:cNvPr id="7620" name="Freeform 1739"/>
              <p:cNvSpPr>
                <a:spLocks/>
              </p:cNvSpPr>
              <p:nvPr/>
            </p:nvSpPr>
            <p:spPr bwMode="auto">
              <a:xfrm>
                <a:off x="24964" y="7489"/>
                <a:ext cx="24" cy="69"/>
              </a:xfrm>
              <a:custGeom>
                <a:avLst/>
                <a:gdLst>
                  <a:gd name="T0" fmla="+- 0 24969 24964"/>
                  <a:gd name="T1" fmla="*/ T0 w 24"/>
                  <a:gd name="T2" fmla="+- 0 7489 7489"/>
                  <a:gd name="T3" fmla="*/ 7489 h 69"/>
                  <a:gd name="T4" fmla="+- 0 24964 24964"/>
                  <a:gd name="T5" fmla="*/ T4 w 24"/>
                  <a:gd name="T6" fmla="+- 0 7489 7489"/>
                  <a:gd name="T7" fmla="*/ 7489 h 69"/>
                  <a:gd name="T8" fmla="+- 0 24964 24964"/>
                  <a:gd name="T9" fmla="*/ T8 w 24"/>
                  <a:gd name="T10" fmla="+- 0 7558 7489"/>
                  <a:gd name="T11" fmla="*/ 7558 h 69"/>
                  <a:gd name="T12" fmla="+- 0 24969 24964"/>
                  <a:gd name="T13" fmla="*/ T12 w 24"/>
                  <a:gd name="T14" fmla="+- 0 7558 7489"/>
                  <a:gd name="T15" fmla="*/ 7558 h 69"/>
                  <a:gd name="T16" fmla="+- 0 24988 24964"/>
                  <a:gd name="T17" fmla="*/ T16 w 24"/>
                  <a:gd name="T18" fmla="+- 0 7515 7489"/>
                  <a:gd name="T19" fmla="*/ 7515 h 69"/>
                  <a:gd name="T20" fmla="+- 0 24969 24964"/>
                  <a:gd name="T21" fmla="*/ T20 w 24"/>
                  <a:gd name="T22" fmla="+- 0 7515 7489"/>
                  <a:gd name="T23" fmla="*/ 7515 h 69"/>
                  <a:gd name="T24" fmla="+- 0 24969 24964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49" name="Group 1736"/>
            <p:cNvGrpSpPr>
              <a:grpSpLocks/>
            </p:cNvGrpSpPr>
            <p:nvPr/>
          </p:nvGrpSpPr>
          <p:grpSpPr bwMode="auto">
            <a:xfrm>
              <a:off x="24850" y="7489"/>
              <a:ext cx="24" cy="69"/>
              <a:chOff x="24850" y="7489"/>
              <a:chExt cx="24" cy="69"/>
            </a:xfrm>
          </p:grpSpPr>
          <p:sp>
            <p:nvSpPr>
              <p:cNvPr id="7619" name="Freeform 1737"/>
              <p:cNvSpPr>
                <a:spLocks/>
              </p:cNvSpPr>
              <p:nvPr/>
            </p:nvSpPr>
            <p:spPr bwMode="auto">
              <a:xfrm>
                <a:off x="24850" y="7489"/>
                <a:ext cx="24" cy="69"/>
              </a:xfrm>
              <a:custGeom>
                <a:avLst/>
                <a:gdLst>
                  <a:gd name="T0" fmla="+- 0 24854 24850"/>
                  <a:gd name="T1" fmla="*/ T0 w 24"/>
                  <a:gd name="T2" fmla="+- 0 7489 7489"/>
                  <a:gd name="T3" fmla="*/ 7489 h 69"/>
                  <a:gd name="T4" fmla="+- 0 24850 24850"/>
                  <a:gd name="T5" fmla="*/ T4 w 24"/>
                  <a:gd name="T6" fmla="+- 0 7489 7489"/>
                  <a:gd name="T7" fmla="*/ 7489 h 69"/>
                  <a:gd name="T8" fmla="+- 0 24850 24850"/>
                  <a:gd name="T9" fmla="*/ T8 w 24"/>
                  <a:gd name="T10" fmla="+- 0 7558 7489"/>
                  <a:gd name="T11" fmla="*/ 7558 h 69"/>
                  <a:gd name="T12" fmla="+- 0 24854 24850"/>
                  <a:gd name="T13" fmla="*/ T12 w 24"/>
                  <a:gd name="T14" fmla="+- 0 7558 7489"/>
                  <a:gd name="T15" fmla="*/ 7558 h 69"/>
                  <a:gd name="T16" fmla="+- 0 24874 24850"/>
                  <a:gd name="T17" fmla="*/ T16 w 24"/>
                  <a:gd name="T18" fmla="+- 0 7515 7489"/>
                  <a:gd name="T19" fmla="*/ 7515 h 69"/>
                  <a:gd name="T20" fmla="+- 0 24854 24850"/>
                  <a:gd name="T21" fmla="*/ T20 w 24"/>
                  <a:gd name="T22" fmla="+- 0 7515 7489"/>
                  <a:gd name="T23" fmla="*/ 7515 h 69"/>
                  <a:gd name="T24" fmla="+- 0 24854 24850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0" name="Group 1734"/>
            <p:cNvGrpSpPr>
              <a:grpSpLocks/>
            </p:cNvGrpSpPr>
            <p:nvPr/>
          </p:nvGrpSpPr>
          <p:grpSpPr bwMode="auto">
            <a:xfrm>
              <a:off x="24773" y="7489"/>
              <a:ext cx="24" cy="69"/>
              <a:chOff x="24773" y="7489"/>
              <a:chExt cx="24" cy="69"/>
            </a:xfrm>
          </p:grpSpPr>
          <p:sp>
            <p:nvSpPr>
              <p:cNvPr id="7618" name="Freeform 1735"/>
              <p:cNvSpPr>
                <a:spLocks/>
              </p:cNvSpPr>
              <p:nvPr/>
            </p:nvSpPr>
            <p:spPr bwMode="auto">
              <a:xfrm>
                <a:off x="24773" y="7489"/>
                <a:ext cx="24" cy="69"/>
              </a:xfrm>
              <a:custGeom>
                <a:avLst/>
                <a:gdLst>
                  <a:gd name="T0" fmla="+- 0 24777 24773"/>
                  <a:gd name="T1" fmla="*/ T0 w 24"/>
                  <a:gd name="T2" fmla="+- 0 7489 7489"/>
                  <a:gd name="T3" fmla="*/ 7489 h 69"/>
                  <a:gd name="T4" fmla="+- 0 24773 24773"/>
                  <a:gd name="T5" fmla="*/ T4 w 24"/>
                  <a:gd name="T6" fmla="+- 0 7489 7489"/>
                  <a:gd name="T7" fmla="*/ 7489 h 69"/>
                  <a:gd name="T8" fmla="+- 0 24773 24773"/>
                  <a:gd name="T9" fmla="*/ T8 w 24"/>
                  <a:gd name="T10" fmla="+- 0 7558 7489"/>
                  <a:gd name="T11" fmla="*/ 7558 h 69"/>
                  <a:gd name="T12" fmla="+- 0 24777 24773"/>
                  <a:gd name="T13" fmla="*/ T12 w 24"/>
                  <a:gd name="T14" fmla="+- 0 7558 7489"/>
                  <a:gd name="T15" fmla="*/ 7558 h 69"/>
                  <a:gd name="T16" fmla="+- 0 24797 24773"/>
                  <a:gd name="T17" fmla="*/ T16 w 24"/>
                  <a:gd name="T18" fmla="+- 0 7515 7489"/>
                  <a:gd name="T19" fmla="*/ 7515 h 69"/>
                  <a:gd name="T20" fmla="+- 0 24777 24773"/>
                  <a:gd name="T21" fmla="*/ T20 w 24"/>
                  <a:gd name="T22" fmla="+- 0 7515 7489"/>
                  <a:gd name="T23" fmla="*/ 7515 h 69"/>
                  <a:gd name="T24" fmla="+- 0 24777 24773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4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4" y="69"/>
                    </a:lnTo>
                    <a:lnTo>
                      <a:pt x="24" y="26"/>
                    </a:lnTo>
                    <a:lnTo>
                      <a:pt x="4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1" name="Group 1732"/>
            <p:cNvGrpSpPr>
              <a:grpSpLocks/>
            </p:cNvGrpSpPr>
            <p:nvPr/>
          </p:nvGrpSpPr>
          <p:grpSpPr bwMode="auto">
            <a:xfrm>
              <a:off x="24888" y="7489"/>
              <a:ext cx="24" cy="69"/>
              <a:chOff x="24888" y="7489"/>
              <a:chExt cx="24" cy="69"/>
            </a:xfrm>
          </p:grpSpPr>
          <p:sp>
            <p:nvSpPr>
              <p:cNvPr id="7617" name="Freeform 1733"/>
              <p:cNvSpPr>
                <a:spLocks/>
              </p:cNvSpPr>
              <p:nvPr/>
            </p:nvSpPr>
            <p:spPr bwMode="auto">
              <a:xfrm>
                <a:off x="24888" y="7489"/>
                <a:ext cx="24" cy="69"/>
              </a:xfrm>
              <a:custGeom>
                <a:avLst/>
                <a:gdLst>
                  <a:gd name="T0" fmla="+- 0 24893 24888"/>
                  <a:gd name="T1" fmla="*/ T0 w 24"/>
                  <a:gd name="T2" fmla="+- 0 7489 7489"/>
                  <a:gd name="T3" fmla="*/ 7489 h 69"/>
                  <a:gd name="T4" fmla="+- 0 24888 24888"/>
                  <a:gd name="T5" fmla="*/ T4 w 24"/>
                  <a:gd name="T6" fmla="+- 0 7489 7489"/>
                  <a:gd name="T7" fmla="*/ 7489 h 69"/>
                  <a:gd name="T8" fmla="+- 0 24888 24888"/>
                  <a:gd name="T9" fmla="*/ T8 w 24"/>
                  <a:gd name="T10" fmla="+- 0 7558 7489"/>
                  <a:gd name="T11" fmla="*/ 7558 h 69"/>
                  <a:gd name="T12" fmla="+- 0 24893 24888"/>
                  <a:gd name="T13" fmla="*/ T12 w 24"/>
                  <a:gd name="T14" fmla="+- 0 7558 7489"/>
                  <a:gd name="T15" fmla="*/ 7558 h 69"/>
                  <a:gd name="T16" fmla="+- 0 24912 24888"/>
                  <a:gd name="T17" fmla="*/ T16 w 24"/>
                  <a:gd name="T18" fmla="+- 0 7515 7489"/>
                  <a:gd name="T19" fmla="*/ 7515 h 69"/>
                  <a:gd name="T20" fmla="+- 0 24893 24888"/>
                  <a:gd name="T21" fmla="*/ T20 w 24"/>
                  <a:gd name="T22" fmla="+- 0 7515 7489"/>
                  <a:gd name="T23" fmla="*/ 7515 h 69"/>
                  <a:gd name="T24" fmla="+- 0 24893 24888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2" name="Group 1730"/>
            <p:cNvGrpSpPr>
              <a:grpSpLocks/>
            </p:cNvGrpSpPr>
            <p:nvPr/>
          </p:nvGrpSpPr>
          <p:grpSpPr bwMode="auto">
            <a:xfrm>
              <a:off x="24811" y="7489"/>
              <a:ext cx="24" cy="69"/>
              <a:chOff x="24811" y="7489"/>
              <a:chExt cx="24" cy="69"/>
            </a:xfrm>
          </p:grpSpPr>
          <p:sp>
            <p:nvSpPr>
              <p:cNvPr id="7616" name="Freeform 1731"/>
              <p:cNvSpPr>
                <a:spLocks/>
              </p:cNvSpPr>
              <p:nvPr/>
            </p:nvSpPr>
            <p:spPr bwMode="auto">
              <a:xfrm>
                <a:off x="24811" y="7489"/>
                <a:ext cx="24" cy="69"/>
              </a:xfrm>
              <a:custGeom>
                <a:avLst/>
                <a:gdLst>
                  <a:gd name="T0" fmla="+- 0 24816 24811"/>
                  <a:gd name="T1" fmla="*/ T0 w 24"/>
                  <a:gd name="T2" fmla="+- 0 7489 7489"/>
                  <a:gd name="T3" fmla="*/ 7489 h 69"/>
                  <a:gd name="T4" fmla="+- 0 24811 24811"/>
                  <a:gd name="T5" fmla="*/ T4 w 24"/>
                  <a:gd name="T6" fmla="+- 0 7489 7489"/>
                  <a:gd name="T7" fmla="*/ 7489 h 69"/>
                  <a:gd name="T8" fmla="+- 0 24811 24811"/>
                  <a:gd name="T9" fmla="*/ T8 w 24"/>
                  <a:gd name="T10" fmla="+- 0 7558 7489"/>
                  <a:gd name="T11" fmla="*/ 7558 h 69"/>
                  <a:gd name="T12" fmla="+- 0 24816 24811"/>
                  <a:gd name="T13" fmla="*/ T12 w 24"/>
                  <a:gd name="T14" fmla="+- 0 7558 7489"/>
                  <a:gd name="T15" fmla="*/ 7558 h 69"/>
                  <a:gd name="T16" fmla="+- 0 24835 24811"/>
                  <a:gd name="T17" fmla="*/ T16 w 24"/>
                  <a:gd name="T18" fmla="+- 0 7515 7489"/>
                  <a:gd name="T19" fmla="*/ 7515 h 69"/>
                  <a:gd name="T20" fmla="+- 0 24816 24811"/>
                  <a:gd name="T21" fmla="*/ T20 w 24"/>
                  <a:gd name="T22" fmla="+- 0 7515 7489"/>
                  <a:gd name="T23" fmla="*/ 7515 h 69"/>
                  <a:gd name="T24" fmla="+- 0 24816 24811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3" name="Group 1728"/>
            <p:cNvGrpSpPr>
              <a:grpSpLocks/>
            </p:cNvGrpSpPr>
            <p:nvPr/>
          </p:nvGrpSpPr>
          <p:grpSpPr bwMode="auto">
            <a:xfrm>
              <a:off x="24926" y="7489"/>
              <a:ext cx="24" cy="69"/>
              <a:chOff x="24926" y="7489"/>
              <a:chExt cx="24" cy="69"/>
            </a:xfrm>
          </p:grpSpPr>
          <p:sp>
            <p:nvSpPr>
              <p:cNvPr id="7615" name="Freeform 1729"/>
              <p:cNvSpPr>
                <a:spLocks/>
              </p:cNvSpPr>
              <p:nvPr/>
            </p:nvSpPr>
            <p:spPr bwMode="auto">
              <a:xfrm>
                <a:off x="24926" y="7489"/>
                <a:ext cx="24" cy="69"/>
              </a:xfrm>
              <a:custGeom>
                <a:avLst/>
                <a:gdLst>
                  <a:gd name="T0" fmla="+- 0 24931 24926"/>
                  <a:gd name="T1" fmla="*/ T0 w 24"/>
                  <a:gd name="T2" fmla="+- 0 7489 7489"/>
                  <a:gd name="T3" fmla="*/ 7489 h 69"/>
                  <a:gd name="T4" fmla="+- 0 24926 24926"/>
                  <a:gd name="T5" fmla="*/ T4 w 24"/>
                  <a:gd name="T6" fmla="+- 0 7489 7489"/>
                  <a:gd name="T7" fmla="*/ 7489 h 69"/>
                  <a:gd name="T8" fmla="+- 0 24926 24926"/>
                  <a:gd name="T9" fmla="*/ T8 w 24"/>
                  <a:gd name="T10" fmla="+- 0 7558 7489"/>
                  <a:gd name="T11" fmla="*/ 7558 h 69"/>
                  <a:gd name="T12" fmla="+- 0 24931 24926"/>
                  <a:gd name="T13" fmla="*/ T12 w 24"/>
                  <a:gd name="T14" fmla="+- 0 7558 7489"/>
                  <a:gd name="T15" fmla="*/ 7558 h 69"/>
                  <a:gd name="T16" fmla="+- 0 24950 24926"/>
                  <a:gd name="T17" fmla="*/ T16 w 24"/>
                  <a:gd name="T18" fmla="+- 0 7515 7489"/>
                  <a:gd name="T19" fmla="*/ 7515 h 69"/>
                  <a:gd name="T20" fmla="+- 0 24931 24926"/>
                  <a:gd name="T21" fmla="*/ T20 w 24"/>
                  <a:gd name="T22" fmla="+- 0 7515 7489"/>
                  <a:gd name="T23" fmla="*/ 7515 h 69"/>
                  <a:gd name="T24" fmla="+- 0 24931 24926"/>
                  <a:gd name="T25" fmla="*/ T24 w 24"/>
                  <a:gd name="T26" fmla="+- 0 7489 7489"/>
                  <a:gd name="T27" fmla="*/ 7489 h 6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" h="69">
                    <a:moveTo>
                      <a:pt x="5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24" y="26"/>
                    </a:lnTo>
                    <a:lnTo>
                      <a:pt x="5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4" name="Group 1726"/>
            <p:cNvGrpSpPr>
              <a:grpSpLocks/>
            </p:cNvGrpSpPr>
            <p:nvPr/>
          </p:nvGrpSpPr>
          <p:grpSpPr bwMode="auto">
            <a:xfrm>
              <a:off x="25007" y="7807"/>
              <a:ext cx="68" cy="24"/>
              <a:chOff x="25007" y="7807"/>
              <a:chExt cx="68" cy="24"/>
            </a:xfrm>
          </p:grpSpPr>
          <p:sp>
            <p:nvSpPr>
              <p:cNvPr id="7614" name="Freeform 1727"/>
              <p:cNvSpPr>
                <a:spLocks/>
              </p:cNvSpPr>
              <p:nvPr/>
            </p:nvSpPr>
            <p:spPr bwMode="auto">
              <a:xfrm>
                <a:off x="25007" y="7807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807 7807"/>
                  <a:gd name="T3" fmla="*/ 7807 h 24"/>
                  <a:gd name="T4" fmla="+- 0 25007 25007"/>
                  <a:gd name="T5" fmla="*/ T4 w 68"/>
                  <a:gd name="T6" fmla="+- 0 7827 7807"/>
                  <a:gd name="T7" fmla="*/ 7827 h 24"/>
                  <a:gd name="T8" fmla="+- 0 25007 25007"/>
                  <a:gd name="T9" fmla="*/ T8 w 68"/>
                  <a:gd name="T10" fmla="+- 0 7831 7807"/>
                  <a:gd name="T11" fmla="*/ 7831 h 24"/>
                  <a:gd name="T12" fmla="+- 0 25076 25007"/>
                  <a:gd name="T13" fmla="*/ T12 w 68"/>
                  <a:gd name="T14" fmla="+- 0 7831 7807"/>
                  <a:gd name="T15" fmla="*/ 7831 h 24"/>
                  <a:gd name="T16" fmla="+- 0 25076 25007"/>
                  <a:gd name="T17" fmla="*/ T16 w 68"/>
                  <a:gd name="T18" fmla="+- 0 7827 7807"/>
                  <a:gd name="T19" fmla="*/ 7827 h 24"/>
                  <a:gd name="T20" fmla="+- 0 25050 25007"/>
                  <a:gd name="T21" fmla="*/ T20 w 68"/>
                  <a:gd name="T22" fmla="+- 0 7827 7807"/>
                  <a:gd name="T23" fmla="*/ 7827 h 24"/>
                  <a:gd name="T24" fmla="+- 0 25050 25007"/>
                  <a:gd name="T25" fmla="*/ T24 w 68"/>
                  <a:gd name="T26" fmla="+- 0 7807 7807"/>
                  <a:gd name="T27" fmla="*/ 780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5" name="Group 1724"/>
            <p:cNvGrpSpPr>
              <a:grpSpLocks/>
            </p:cNvGrpSpPr>
            <p:nvPr/>
          </p:nvGrpSpPr>
          <p:grpSpPr bwMode="auto">
            <a:xfrm>
              <a:off x="25007" y="7577"/>
              <a:ext cx="68" cy="24"/>
              <a:chOff x="25007" y="7577"/>
              <a:chExt cx="68" cy="24"/>
            </a:xfrm>
          </p:grpSpPr>
          <p:sp>
            <p:nvSpPr>
              <p:cNvPr id="7613" name="Freeform 1725"/>
              <p:cNvSpPr>
                <a:spLocks/>
              </p:cNvSpPr>
              <p:nvPr/>
            </p:nvSpPr>
            <p:spPr bwMode="auto">
              <a:xfrm>
                <a:off x="25007" y="7577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577 7577"/>
                  <a:gd name="T3" fmla="*/ 7577 h 24"/>
                  <a:gd name="T4" fmla="+- 0 25007 25007"/>
                  <a:gd name="T5" fmla="*/ T4 w 68"/>
                  <a:gd name="T6" fmla="+- 0 7597 7577"/>
                  <a:gd name="T7" fmla="*/ 7597 h 24"/>
                  <a:gd name="T8" fmla="+- 0 25007 25007"/>
                  <a:gd name="T9" fmla="*/ T8 w 68"/>
                  <a:gd name="T10" fmla="+- 0 7601 7577"/>
                  <a:gd name="T11" fmla="*/ 7601 h 24"/>
                  <a:gd name="T12" fmla="+- 0 25076 25007"/>
                  <a:gd name="T13" fmla="*/ T12 w 68"/>
                  <a:gd name="T14" fmla="+- 0 7601 7577"/>
                  <a:gd name="T15" fmla="*/ 7601 h 24"/>
                  <a:gd name="T16" fmla="+- 0 25076 25007"/>
                  <a:gd name="T17" fmla="*/ T16 w 68"/>
                  <a:gd name="T18" fmla="+- 0 7597 7577"/>
                  <a:gd name="T19" fmla="*/ 7597 h 24"/>
                  <a:gd name="T20" fmla="+- 0 25050 25007"/>
                  <a:gd name="T21" fmla="*/ T20 w 68"/>
                  <a:gd name="T22" fmla="+- 0 7597 7577"/>
                  <a:gd name="T23" fmla="*/ 7597 h 24"/>
                  <a:gd name="T24" fmla="+- 0 25050 25007"/>
                  <a:gd name="T25" fmla="*/ T24 w 68"/>
                  <a:gd name="T26" fmla="+- 0 7577 7577"/>
                  <a:gd name="T27" fmla="*/ 7577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6" name="Group 1722"/>
            <p:cNvGrpSpPr>
              <a:grpSpLocks/>
            </p:cNvGrpSpPr>
            <p:nvPr/>
          </p:nvGrpSpPr>
          <p:grpSpPr bwMode="auto">
            <a:xfrm>
              <a:off x="25007" y="7692"/>
              <a:ext cx="68" cy="24"/>
              <a:chOff x="25007" y="7692"/>
              <a:chExt cx="68" cy="24"/>
            </a:xfrm>
          </p:grpSpPr>
          <p:sp>
            <p:nvSpPr>
              <p:cNvPr id="7612" name="Freeform 1723"/>
              <p:cNvSpPr>
                <a:spLocks/>
              </p:cNvSpPr>
              <p:nvPr/>
            </p:nvSpPr>
            <p:spPr bwMode="auto">
              <a:xfrm>
                <a:off x="25007" y="7692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692 7692"/>
                  <a:gd name="T3" fmla="*/ 7692 h 24"/>
                  <a:gd name="T4" fmla="+- 0 25007 25007"/>
                  <a:gd name="T5" fmla="*/ T4 w 68"/>
                  <a:gd name="T6" fmla="+- 0 7711 7692"/>
                  <a:gd name="T7" fmla="*/ 7711 h 24"/>
                  <a:gd name="T8" fmla="+- 0 25007 25007"/>
                  <a:gd name="T9" fmla="*/ T8 w 68"/>
                  <a:gd name="T10" fmla="+- 0 7716 7692"/>
                  <a:gd name="T11" fmla="*/ 7716 h 24"/>
                  <a:gd name="T12" fmla="+- 0 25076 25007"/>
                  <a:gd name="T13" fmla="*/ T12 w 68"/>
                  <a:gd name="T14" fmla="+- 0 7716 7692"/>
                  <a:gd name="T15" fmla="*/ 7716 h 24"/>
                  <a:gd name="T16" fmla="+- 0 25076 25007"/>
                  <a:gd name="T17" fmla="*/ T16 w 68"/>
                  <a:gd name="T18" fmla="+- 0 7711 7692"/>
                  <a:gd name="T19" fmla="*/ 7711 h 24"/>
                  <a:gd name="T20" fmla="+- 0 25050 25007"/>
                  <a:gd name="T21" fmla="*/ T20 w 68"/>
                  <a:gd name="T22" fmla="+- 0 7711 7692"/>
                  <a:gd name="T23" fmla="*/ 7711 h 24"/>
                  <a:gd name="T24" fmla="+- 0 25050 25007"/>
                  <a:gd name="T25" fmla="*/ T24 w 68"/>
                  <a:gd name="T26" fmla="+- 0 7692 7692"/>
                  <a:gd name="T27" fmla="*/ 7692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7" name="Group 1720"/>
            <p:cNvGrpSpPr>
              <a:grpSpLocks/>
            </p:cNvGrpSpPr>
            <p:nvPr/>
          </p:nvGrpSpPr>
          <p:grpSpPr bwMode="auto">
            <a:xfrm>
              <a:off x="25007" y="7769"/>
              <a:ext cx="68" cy="24"/>
              <a:chOff x="25007" y="7769"/>
              <a:chExt cx="68" cy="24"/>
            </a:xfrm>
          </p:grpSpPr>
          <p:sp>
            <p:nvSpPr>
              <p:cNvPr id="7611" name="Freeform 1721"/>
              <p:cNvSpPr>
                <a:spLocks/>
              </p:cNvSpPr>
              <p:nvPr/>
            </p:nvSpPr>
            <p:spPr bwMode="auto">
              <a:xfrm>
                <a:off x="25007" y="7769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769 7769"/>
                  <a:gd name="T3" fmla="*/ 7769 h 24"/>
                  <a:gd name="T4" fmla="+- 0 25007 25007"/>
                  <a:gd name="T5" fmla="*/ T4 w 68"/>
                  <a:gd name="T6" fmla="+- 0 7788 7769"/>
                  <a:gd name="T7" fmla="*/ 7788 h 24"/>
                  <a:gd name="T8" fmla="+- 0 25007 25007"/>
                  <a:gd name="T9" fmla="*/ T8 w 68"/>
                  <a:gd name="T10" fmla="+- 0 7793 7769"/>
                  <a:gd name="T11" fmla="*/ 7793 h 24"/>
                  <a:gd name="T12" fmla="+- 0 25076 25007"/>
                  <a:gd name="T13" fmla="*/ T12 w 68"/>
                  <a:gd name="T14" fmla="+- 0 7793 7769"/>
                  <a:gd name="T15" fmla="*/ 7793 h 24"/>
                  <a:gd name="T16" fmla="+- 0 25076 25007"/>
                  <a:gd name="T17" fmla="*/ T16 w 68"/>
                  <a:gd name="T18" fmla="+- 0 7788 7769"/>
                  <a:gd name="T19" fmla="*/ 7788 h 24"/>
                  <a:gd name="T20" fmla="+- 0 25050 25007"/>
                  <a:gd name="T21" fmla="*/ T20 w 68"/>
                  <a:gd name="T22" fmla="+- 0 7788 7769"/>
                  <a:gd name="T23" fmla="*/ 7788 h 24"/>
                  <a:gd name="T24" fmla="+- 0 25050 25007"/>
                  <a:gd name="T25" fmla="*/ T24 w 68"/>
                  <a:gd name="T26" fmla="+- 0 7769 7769"/>
                  <a:gd name="T27" fmla="*/ 7769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19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8" name="Group 1718"/>
            <p:cNvGrpSpPr>
              <a:grpSpLocks/>
            </p:cNvGrpSpPr>
            <p:nvPr/>
          </p:nvGrpSpPr>
          <p:grpSpPr bwMode="auto">
            <a:xfrm>
              <a:off x="25007" y="7653"/>
              <a:ext cx="68" cy="24"/>
              <a:chOff x="25007" y="7653"/>
              <a:chExt cx="68" cy="24"/>
            </a:xfrm>
          </p:grpSpPr>
          <p:sp>
            <p:nvSpPr>
              <p:cNvPr id="7610" name="Freeform 1719"/>
              <p:cNvSpPr>
                <a:spLocks/>
              </p:cNvSpPr>
              <p:nvPr/>
            </p:nvSpPr>
            <p:spPr bwMode="auto">
              <a:xfrm>
                <a:off x="25007" y="7653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653 7653"/>
                  <a:gd name="T3" fmla="*/ 7653 h 24"/>
                  <a:gd name="T4" fmla="+- 0 25007 25007"/>
                  <a:gd name="T5" fmla="*/ T4 w 68"/>
                  <a:gd name="T6" fmla="+- 0 7673 7653"/>
                  <a:gd name="T7" fmla="*/ 7673 h 24"/>
                  <a:gd name="T8" fmla="+- 0 25007 25007"/>
                  <a:gd name="T9" fmla="*/ T8 w 68"/>
                  <a:gd name="T10" fmla="+- 0 7678 7653"/>
                  <a:gd name="T11" fmla="*/ 7678 h 24"/>
                  <a:gd name="T12" fmla="+- 0 25076 25007"/>
                  <a:gd name="T13" fmla="*/ T12 w 68"/>
                  <a:gd name="T14" fmla="+- 0 7678 7653"/>
                  <a:gd name="T15" fmla="*/ 7678 h 24"/>
                  <a:gd name="T16" fmla="+- 0 25076 25007"/>
                  <a:gd name="T17" fmla="*/ T16 w 68"/>
                  <a:gd name="T18" fmla="+- 0 7673 7653"/>
                  <a:gd name="T19" fmla="*/ 7673 h 24"/>
                  <a:gd name="T20" fmla="+- 0 25050 25007"/>
                  <a:gd name="T21" fmla="*/ T20 w 68"/>
                  <a:gd name="T22" fmla="+- 0 7673 7653"/>
                  <a:gd name="T23" fmla="*/ 7673 h 24"/>
                  <a:gd name="T24" fmla="+- 0 25050 25007"/>
                  <a:gd name="T25" fmla="*/ T24 w 68"/>
                  <a:gd name="T26" fmla="+- 0 7653 7653"/>
                  <a:gd name="T27" fmla="*/ 7653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59" name="Group 1716"/>
            <p:cNvGrpSpPr>
              <a:grpSpLocks/>
            </p:cNvGrpSpPr>
            <p:nvPr/>
          </p:nvGrpSpPr>
          <p:grpSpPr bwMode="auto">
            <a:xfrm>
              <a:off x="25007" y="7730"/>
              <a:ext cx="68" cy="24"/>
              <a:chOff x="25007" y="7730"/>
              <a:chExt cx="68" cy="24"/>
            </a:xfrm>
          </p:grpSpPr>
          <p:sp>
            <p:nvSpPr>
              <p:cNvPr id="7609" name="Freeform 1717"/>
              <p:cNvSpPr>
                <a:spLocks/>
              </p:cNvSpPr>
              <p:nvPr/>
            </p:nvSpPr>
            <p:spPr bwMode="auto">
              <a:xfrm>
                <a:off x="25007" y="7730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730 7730"/>
                  <a:gd name="T3" fmla="*/ 7730 h 24"/>
                  <a:gd name="T4" fmla="+- 0 25007 25007"/>
                  <a:gd name="T5" fmla="*/ T4 w 68"/>
                  <a:gd name="T6" fmla="+- 0 7750 7730"/>
                  <a:gd name="T7" fmla="*/ 7750 h 24"/>
                  <a:gd name="T8" fmla="+- 0 25007 25007"/>
                  <a:gd name="T9" fmla="*/ T8 w 68"/>
                  <a:gd name="T10" fmla="+- 0 7755 7730"/>
                  <a:gd name="T11" fmla="*/ 7755 h 24"/>
                  <a:gd name="T12" fmla="+- 0 25076 25007"/>
                  <a:gd name="T13" fmla="*/ T12 w 68"/>
                  <a:gd name="T14" fmla="+- 0 7755 7730"/>
                  <a:gd name="T15" fmla="*/ 7755 h 24"/>
                  <a:gd name="T16" fmla="+- 0 25076 25007"/>
                  <a:gd name="T17" fmla="*/ T16 w 68"/>
                  <a:gd name="T18" fmla="+- 0 7750 7730"/>
                  <a:gd name="T19" fmla="*/ 7750 h 24"/>
                  <a:gd name="T20" fmla="+- 0 25050 25007"/>
                  <a:gd name="T21" fmla="*/ T20 w 68"/>
                  <a:gd name="T22" fmla="+- 0 7750 7730"/>
                  <a:gd name="T23" fmla="*/ 7750 h 24"/>
                  <a:gd name="T24" fmla="+- 0 25050 25007"/>
                  <a:gd name="T25" fmla="*/ T24 w 68"/>
                  <a:gd name="T26" fmla="+- 0 7730 7730"/>
                  <a:gd name="T27" fmla="*/ 7730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5"/>
                    </a:lnTo>
                    <a:lnTo>
                      <a:pt x="69" y="25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0" name="Group 1714"/>
            <p:cNvGrpSpPr>
              <a:grpSpLocks/>
            </p:cNvGrpSpPr>
            <p:nvPr/>
          </p:nvGrpSpPr>
          <p:grpSpPr bwMode="auto">
            <a:xfrm>
              <a:off x="25007" y="7615"/>
              <a:ext cx="68" cy="24"/>
              <a:chOff x="25007" y="7615"/>
              <a:chExt cx="68" cy="24"/>
            </a:xfrm>
          </p:grpSpPr>
          <p:sp>
            <p:nvSpPr>
              <p:cNvPr id="7608" name="Freeform 1715"/>
              <p:cNvSpPr>
                <a:spLocks/>
              </p:cNvSpPr>
              <p:nvPr/>
            </p:nvSpPr>
            <p:spPr bwMode="auto">
              <a:xfrm>
                <a:off x="25007" y="7615"/>
                <a:ext cx="68" cy="24"/>
              </a:xfrm>
              <a:custGeom>
                <a:avLst/>
                <a:gdLst>
                  <a:gd name="T0" fmla="+- 0 25050 25007"/>
                  <a:gd name="T1" fmla="*/ T0 w 68"/>
                  <a:gd name="T2" fmla="+- 0 7615 7615"/>
                  <a:gd name="T3" fmla="*/ 7615 h 24"/>
                  <a:gd name="T4" fmla="+- 0 25007 25007"/>
                  <a:gd name="T5" fmla="*/ T4 w 68"/>
                  <a:gd name="T6" fmla="+- 0 7635 7615"/>
                  <a:gd name="T7" fmla="*/ 7635 h 24"/>
                  <a:gd name="T8" fmla="+- 0 25007 25007"/>
                  <a:gd name="T9" fmla="*/ T8 w 68"/>
                  <a:gd name="T10" fmla="+- 0 7639 7615"/>
                  <a:gd name="T11" fmla="*/ 7639 h 24"/>
                  <a:gd name="T12" fmla="+- 0 25076 25007"/>
                  <a:gd name="T13" fmla="*/ T12 w 68"/>
                  <a:gd name="T14" fmla="+- 0 7639 7615"/>
                  <a:gd name="T15" fmla="*/ 7639 h 24"/>
                  <a:gd name="T16" fmla="+- 0 25076 25007"/>
                  <a:gd name="T17" fmla="*/ T16 w 68"/>
                  <a:gd name="T18" fmla="+- 0 7635 7615"/>
                  <a:gd name="T19" fmla="*/ 7635 h 24"/>
                  <a:gd name="T20" fmla="+- 0 25050 25007"/>
                  <a:gd name="T21" fmla="*/ T20 w 68"/>
                  <a:gd name="T22" fmla="+- 0 7635 7615"/>
                  <a:gd name="T23" fmla="*/ 7635 h 24"/>
                  <a:gd name="T24" fmla="+- 0 25050 25007"/>
                  <a:gd name="T25" fmla="*/ T24 w 68"/>
                  <a:gd name="T26" fmla="+- 0 7615 7615"/>
                  <a:gd name="T27" fmla="*/ 7615 h 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68" h="24">
                    <a:moveTo>
                      <a:pt x="43" y="0"/>
                    </a:moveTo>
                    <a:lnTo>
                      <a:pt x="0" y="20"/>
                    </a:lnTo>
                    <a:lnTo>
                      <a:pt x="0" y="24"/>
                    </a:lnTo>
                    <a:lnTo>
                      <a:pt x="69" y="24"/>
                    </a:lnTo>
                    <a:lnTo>
                      <a:pt x="69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2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1" name="Group 1712"/>
            <p:cNvGrpSpPr>
              <a:grpSpLocks/>
            </p:cNvGrpSpPr>
            <p:nvPr/>
          </p:nvGrpSpPr>
          <p:grpSpPr bwMode="auto">
            <a:xfrm>
              <a:off x="24734" y="7868"/>
              <a:ext cx="1968" cy="2"/>
              <a:chOff x="24734" y="7868"/>
              <a:chExt cx="1968" cy="2"/>
            </a:xfrm>
          </p:grpSpPr>
          <p:sp>
            <p:nvSpPr>
              <p:cNvPr id="7607" name="Freeform 1713"/>
              <p:cNvSpPr>
                <a:spLocks/>
              </p:cNvSpPr>
              <p:nvPr/>
            </p:nvSpPr>
            <p:spPr bwMode="auto">
              <a:xfrm>
                <a:off x="24734" y="7868"/>
                <a:ext cx="1968" cy="2"/>
              </a:xfrm>
              <a:custGeom>
                <a:avLst/>
                <a:gdLst>
                  <a:gd name="T0" fmla="+- 0 24734 24734"/>
                  <a:gd name="T1" fmla="*/ T0 w 1968"/>
                  <a:gd name="T2" fmla="+- 0 26702 24734"/>
                  <a:gd name="T3" fmla="*/ T2 w 196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68">
                    <a:moveTo>
                      <a:pt x="0" y="0"/>
                    </a:moveTo>
                    <a:lnTo>
                      <a:pt x="1968" y="0"/>
                    </a:lnTo>
                  </a:path>
                </a:pathLst>
              </a:custGeom>
              <a:noFill/>
              <a:ln w="11178">
                <a:solidFill>
                  <a:srgbClr val="C129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2" name="Group 1708"/>
            <p:cNvGrpSpPr>
              <a:grpSpLocks/>
            </p:cNvGrpSpPr>
            <p:nvPr/>
          </p:nvGrpSpPr>
          <p:grpSpPr bwMode="auto">
            <a:xfrm>
              <a:off x="25187" y="7577"/>
              <a:ext cx="185" cy="252"/>
              <a:chOff x="25187" y="7577"/>
              <a:chExt cx="185" cy="252"/>
            </a:xfrm>
          </p:grpSpPr>
          <p:sp>
            <p:nvSpPr>
              <p:cNvPr id="7604" name="Freeform 1711"/>
              <p:cNvSpPr>
                <a:spLocks/>
              </p:cNvSpPr>
              <p:nvPr/>
            </p:nvSpPr>
            <p:spPr bwMode="auto">
              <a:xfrm>
                <a:off x="25187" y="7577"/>
                <a:ext cx="185" cy="252"/>
              </a:xfrm>
              <a:custGeom>
                <a:avLst/>
                <a:gdLst>
                  <a:gd name="T0" fmla="+- 0 25217 25187"/>
                  <a:gd name="T1" fmla="*/ T0 w 185"/>
                  <a:gd name="T2" fmla="+- 0 7577 7577"/>
                  <a:gd name="T3" fmla="*/ 7577 h 252"/>
                  <a:gd name="T4" fmla="+- 0 25208 25187"/>
                  <a:gd name="T5" fmla="*/ T4 w 185"/>
                  <a:gd name="T6" fmla="+- 0 7577 7577"/>
                  <a:gd name="T7" fmla="*/ 7577 h 252"/>
                  <a:gd name="T8" fmla="+- 0 25203 25187"/>
                  <a:gd name="T9" fmla="*/ T8 w 185"/>
                  <a:gd name="T10" fmla="+- 0 7577 7577"/>
                  <a:gd name="T11" fmla="*/ 7577 h 252"/>
                  <a:gd name="T12" fmla="+- 0 25188 25187"/>
                  <a:gd name="T13" fmla="*/ T12 w 185"/>
                  <a:gd name="T14" fmla="+- 0 7582 7577"/>
                  <a:gd name="T15" fmla="*/ 7582 h 252"/>
                  <a:gd name="T16" fmla="+- 0 25187 25187"/>
                  <a:gd name="T17" fmla="*/ T16 w 185"/>
                  <a:gd name="T18" fmla="+- 0 7583 7577"/>
                  <a:gd name="T19" fmla="*/ 7583 h 252"/>
                  <a:gd name="T20" fmla="+- 0 25187 25187"/>
                  <a:gd name="T21" fmla="*/ T20 w 185"/>
                  <a:gd name="T22" fmla="+- 0 7584 7577"/>
                  <a:gd name="T23" fmla="*/ 7584 h 252"/>
                  <a:gd name="T24" fmla="+- 0 25187 25187"/>
                  <a:gd name="T25" fmla="*/ T24 w 185"/>
                  <a:gd name="T26" fmla="+- 0 7822 7577"/>
                  <a:gd name="T27" fmla="*/ 7822 h 252"/>
                  <a:gd name="T28" fmla="+- 0 25187 25187"/>
                  <a:gd name="T29" fmla="*/ T28 w 185"/>
                  <a:gd name="T30" fmla="+- 0 7823 7577"/>
                  <a:gd name="T31" fmla="*/ 7823 h 252"/>
                  <a:gd name="T32" fmla="+- 0 25188 25187"/>
                  <a:gd name="T33" fmla="*/ T32 w 185"/>
                  <a:gd name="T34" fmla="+- 0 7824 7577"/>
                  <a:gd name="T35" fmla="*/ 7824 h 252"/>
                  <a:gd name="T36" fmla="+- 0 25189 25187"/>
                  <a:gd name="T37" fmla="*/ T36 w 185"/>
                  <a:gd name="T38" fmla="+- 0 7825 7577"/>
                  <a:gd name="T39" fmla="*/ 7825 h 252"/>
                  <a:gd name="T40" fmla="+- 0 25208 25187"/>
                  <a:gd name="T41" fmla="*/ T40 w 185"/>
                  <a:gd name="T42" fmla="+- 0 7829 7577"/>
                  <a:gd name="T43" fmla="*/ 7829 h 252"/>
                  <a:gd name="T44" fmla="+- 0 25217 25187"/>
                  <a:gd name="T45" fmla="*/ T44 w 185"/>
                  <a:gd name="T46" fmla="+- 0 7829 7577"/>
                  <a:gd name="T47" fmla="*/ 7829 h 252"/>
                  <a:gd name="T48" fmla="+- 0 25236 25187"/>
                  <a:gd name="T49" fmla="*/ T48 w 185"/>
                  <a:gd name="T50" fmla="+- 0 7824 7577"/>
                  <a:gd name="T51" fmla="*/ 7824 h 252"/>
                  <a:gd name="T52" fmla="+- 0 25237 25187"/>
                  <a:gd name="T53" fmla="*/ T52 w 185"/>
                  <a:gd name="T54" fmla="+- 0 7823 7577"/>
                  <a:gd name="T55" fmla="*/ 7823 h 252"/>
                  <a:gd name="T56" fmla="+- 0 25238 25187"/>
                  <a:gd name="T57" fmla="*/ T56 w 185"/>
                  <a:gd name="T58" fmla="+- 0 7822 7577"/>
                  <a:gd name="T59" fmla="*/ 7822 h 252"/>
                  <a:gd name="T60" fmla="+- 0 25238 25187"/>
                  <a:gd name="T61" fmla="*/ T60 w 185"/>
                  <a:gd name="T62" fmla="+- 0 7721 7577"/>
                  <a:gd name="T63" fmla="*/ 7721 h 252"/>
                  <a:gd name="T64" fmla="+- 0 25331 25187"/>
                  <a:gd name="T65" fmla="*/ T64 w 185"/>
                  <a:gd name="T66" fmla="+- 0 7721 7577"/>
                  <a:gd name="T67" fmla="*/ 7721 h 252"/>
                  <a:gd name="T68" fmla="+- 0 25300 25187"/>
                  <a:gd name="T69" fmla="*/ T68 w 185"/>
                  <a:gd name="T70" fmla="+- 0 7697 7577"/>
                  <a:gd name="T71" fmla="*/ 7697 h 252"/>
                  <a:gd name="T72" fmla="+- 0 25326 25187"/>
                  <a:gd name="T73" fmla="*/ T72 w 185"/>
                  <a:gd name="T74" fmla="+- 0 7679 7577"/>
                  <a:gd name="T75" fmla="*/ 7679 h 252"/>
                  <a:gd name="T76" fmla="+- 0 25238 25187"/>
                  <a:gd name="T77" fmla="*/ T76 w 185"/>
                  <a:gd name="T78" fmla="+- 0 7679 7577"/>
                  <a:gd name="T79" fmla="*/ 7679 h 252"/>
                  <a:gd name="T80" fmla="+- 0 25238 25187"/>
                  <a:gd name="T81" fmla="*/ T80 w 185"/>
                  <a:gd name="T82" fmla="+- 0 7584 7577"/>
                  <a:gd name="T83" fmla="*/ 7584 h 252"/>
                  <a:gd name="T84" fmla="+- 0 25221 25187"/>
                  <a:gd name="T85" fmla="*/ T84 w 185"/>
                  <a:gd name="T86" fmla="+- 0 7577 7577"/>
                  <a:gd name="T87" fmla="*/ 7577 h 252"/>
                  <a:gd name="T88" fmla="+- 0 25217 25187"/>
                  <a:gd name="T89" fmla="*/ T88 w 185"/>
                  <a:gd name="T90" fmla="+- 0 7577 7577"/>
                  <a:gd name="T91" fmla="*/ 75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</a:cxnLst>
                <a:rect l="0" t="0" r="r" b="b"/>
                <a:pathLst>
                  <a:path w="185" h="252">
                    <a:moveTo>
                      <a:pt x="30" y="0"/>
                    </a:moveTo>
                    <a:lnTo>
                      <a:pt x="21" y="0"/>
                    </a:lnTo>
                    <a:lnTo>
                      <a:pt x="16" y="0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245"/>
                    </a:lnTo>
                    <a:lnTo>
                      <a:pt x="0" y="246"/>
                    </a:lnTo>
                    <a:lnTo>
                      <a:pt x="1" y="247"/>
                    </a:lnTo>
                    <a:lnTo>
                      <a:pt x="2" y="248"/>
                    </a:lnTo>
                    <a:lnTo>
                      <a:pt x="21" y="252"/>
                    </a:lnTo>
                    <a:lnTo>
                      <a:pt x="30" y="252"/>
                    </a:lnTo>
                    <a:lnTo>
                      <a:pt x="49" y="247"/>
                    </a:lnTo>
                    <a:lnTo>
                      <a:pt x="50" y="246"/>
                    </a:lnTo>
                    <a:lnTo>
                      <a:pt x="51" y="245"/>
                    </a:lnTo>
                    <a:lnTo>
                      <a:pt x="51" y="144"/>
                    </a:lnTo>
                    <a:lnTo>
                      <a:pt x="144" y="144"/>
                    </a:lnTo>
                    <a:lnTo>
                      <a:pt x="113" y="120"/>
                    </a:lnTo>
                    <a:lnTo>
                      <a:pt x="139" y="102"/>
                    </a:lnTo>
                    <a:lnTo>
                      <a:pt x="51" y="102"/>
                    </a:lnTo>
                    <a:lnTo>
                      <a:pt x="51" y="7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05" name="Freeform 1710"/>
              <p:cNvSpPr>
                <a:spLocks/>
              </p:cNvSpPr>
              <p:nvPr/>
            </p:nvSpPr>
            <p:spPr bwMode="auto">
              <a:xfrm>
                <a:off x="25187" y="7577"/>
                <a:ext cx="185" cy="252"/>
              </a:xfrm>
              <a:custGeom>
                <a:avLst/>
                <a:gdLst>
                  <a:gd name="T0" fmla="+- 0 25331 25187"/>
                  <a:gd name="T1" fmla="*/ T0 w 185"/>
                  <a:gd name="T2" fmla="+- 0 7721 7577"/>
                  <a:gd name="T3" fmla="*/ 7721 h 252"/>
                  <a:gd name="T4" fmla="+- 0 25255 25187"/>
                  <a:gd name="T5" fmla="*/ T4 w 185"/>
                  <a:gd name="T6" fmla="+- 0 7721 7577"/>
                  <a:gd name="T7" fmla="*/ 7721 h 252"/>
                  <a:gd name="T8" fmla="+- 0 25260 25187"/>
                  <a:gd name="T9" fmla="*/ T8 w 185"/>
                  <a:gd name="T10" fmla="+- 0 7722 7577"/>
                  <a:gd name="T11" fmla="*/ 7722 h 252"/>
                  <a:gd name="T12" fmla="+- 0 25270 25187"/>
                  <a:gd name="T13" fmla="*/ T12 w 185"/>
                  <a:gd name="T14" fmla="+- 0 7724 7577"/>
                  <a:gd name="T15" fmla="*/ 7724 h 252"/>
                  <a:gd name="T16" fmla="+- 0 25297 25187"/>
                  <a:gd name="T17" fmla="*/ T16 w 185"/>
                  <a:gd name="T18" fmla="+- 0 7764 7577"/>
                  <a:gd name="T19" fmla="*/ 7764 h 252"/>
                  <a:gd name="T20" fmla="+- 0 25317 25187"/>
                  <a:gd name="T21" fmla="*/ T20 w 185"/>
                  <a:gd name="T22" fmla="+- 0 7819 7577"/>
                  <a:gd name="T23" fmla="*/ 7819 h 252"/>
                  <a:gd name="T24" fmla="+- 0 25340 25187"/>
                  <a:gd name="T25" fmla="*/ T24 w 185"/>
                  <a:gd name="T26" fmla="+- 0 7829 7577"/>
                  <a:gd name="T27" fmla="*/ 7829 h 252"/>
                  <a:gd name="T28" fmla="+- 0 25351 25187"/>
                  <a:gd name="T29" fmla="*/ T28 w 185"/>
                  <a:gd name="T30" fmla="+- 0 7829 7577"/>
                  <a:gd name="T31" fmla="*/ 7829 h 252"/>
                  <a:gd name="T32" fmla="+- 0 25371 25187"/>
                  <a:gd name="T33" fmla="*/ T32 w 185"/>
                  <a:gd name="T34" fmla="+- 0 7822 7577"/>
                  <a:gd name="T35" fmla="*/ 7822 h 252"/>
                  <a:gd name="T36" fmla="+- 0 25371 25187"/>
                  <a:gd name="T37" fmla="*/ T36 w 185"/>
                  <a:gd name="T38" fmla="+- 0 7819 7577"/>
                  <a:gd name="T39" fmla="*/ 7819 h 252"/>
                  <a:gd name="T40" fmla="+- 0 25347 25187"/>
                  <a:gd name="T41" fmla="*/ T40 w 185"/>
                  <a:gd name="T42" fmla="+- 0 7753 7577"/>
                  <a:gd name="T43" fmla="*/ 7753 h 252"/>
                  <a:gd name="T44" fmla="+- 0 25343 25187"/>
                  <a:gd name="T45" fmla="*/ T44 w 185"/>
                  <a:gd name="T46" fmla="+- 0 7744 7577"/>
                  <a:gd name="T47" fmla="*/ 7744 h 252"/>
                  <a:gd name="T48" fmla="+- 0 25340 25187"/>
                  <a:gd name="T49" fmla="*/ T48 w 185"/>
                  <a:gd name="T50" fmla="+- 0 7737 7577"/>
                  <a:gd name="T51" fmla="*/ 7737 h 252"/>
                  <a:gd name="T52" fmla="+- 0 25333 25187"/>
                  <a:gd name="T53" fmla="*/ T52 w 185"/>
                  <a:gd name="T54" fmla="+- 0 7725 7577"/>
                  <a:gd name="T55" fmla="*/ 7725 h 252"/>
                  <a:gd name="T56" fmla="+- 0 25331 25187"/>
                  <a:gd name="T57" fmla="*/ T56 w 185"/>
                  <a:gd name="T58" fmla="+- 0 7721 7577"/>
                  <a:gd name="T59" fmla="*/ 772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52">
                    <a:moveTo>
                      <a:pt x="144" y="144"/>
                    </a:moveTo>
                    <a:lnTo>
                      <a:pt x="68" y="144"/>
                    </a:lnTo>
                    <a:lnTo>
                      <a:pt x="73" y="145"/>
                    </a:lnTo>
                    <a:lnTo>
                      <a:pt x="83" y="147"/>
                    </a:lnTo>
                    <a:lnTo>
                      <a:pt x="110" y="187"/>
                    </a:lnTo>
                    <a:lnTo>
                      <a:pt x="130" y="242"/>
                    </a:lnTo>
                    <a:lnTo>
                      <a:pt x="153" y="252"/>
                    </a:lnTo>
                    <a:lnTo>
                      <a:pt x="164" y="252"/>
                    </a:lnTo>
                    <a:lnTo>
                      <a:pt x="184" y="245"/>
                    </a:lnTo>
                    <a:lnTo>
                      <a:pt x="184" y="242"/>
                    </a:lnTo>
                    <a:lnTo>
                      <a:pt x="160" y="176"/>
                    </a:lnTo>
                    <a:lnTo>
                      <a:pt x="156" y="167"/>
                    </a:lnTo>
                    <a:lnTo>
                      <a:pt x="153" y="160"/>
                    </a:lnTo>
                    <a:lnTo>
                      <a:pt x="146" y="148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06" name="Freeform 1709"/>
              <p:cNvSpPr>
                <a:spLocks/>
              </p:cNvSpPr>
              <p:nvPr/>
            </p:nvSpPr>
            <p:spPr bwMode="auto">
              <a:xfrm>
                <a:off x="25187" y="7577"/>
                <a:ext cx="185" cy="252"/>
              </a:xfrm>
              <a:custGeom>
                <a:avLst/>
                <a:gdLst>
                  <a:gd name="T0" fmla="+- 0 25344 25187"/>
                  <a:gd name="T1" fmla="*/ T0 w 185"/>
                  <a:gd name="T2" fmla="+- 0 7577 7577"/>
                  <a:gd name="T3" fmla="*/ 7577 h 252"/>
                  <a:gd name="T4" fmla="+- 0 25333 25187"/>
                  <a:gd name="T5" fmla="*/ T4 w 185"/>
                  <a:gd name="T6" fmla="+- 0 7577 7577"/>
                  <a:gd name="T7" fmla="*/ 7577 h 252"/>
                  <a:gd name="T8" fmla="+- 0 25329 25187"/>
                  <a:gd name="T9" fmla="*/ T8 w 185"/>
                  <a:gd name="T10" fmla="+- 0 7577 7577"/>
                  <a:gd name="T11" fmla="*/ 7577 h 252"/>
                  <a:gd name="T12" fmla="+- 0 25294 25187"/>
                  <a:gd name="T13" fmla="*/ T12 w 185"/>
                  <a:gd name="T14" fmla="+- 0 7636 7577"/>
                  <a:gd name="T15" fmla="*/ 7636 h 252"/>
                  <a:gd name="T16" fmla="+- 0 25291 25187"/>
                  <a:gd name="T17" fmla="*/ T16 w 185"/>
                  <a:gd name="T18" fmla="+- 0 7644 7577"/>
                  <a:gd name="T19" fmla="*/ 7644 h 252"/>
                  <a:gd name="T20" fmla="+- 0 25255 25187"/>
                  <a:gd name="T21" fmla="*/ T20 w 185"/>
                  <a:gd name="T22" fmla="+- 0 7679 7577"/>
                  <a:gd name="T23" fmla="*/ 7679 h 252"/>
                  <a:gd name="T24" fmla="+- 0 25326 25187"/>
                  <a:gd name="T25" fmla="*/ T24 w 185"/>
                  <a:gd name="T26" fmla="+- 0 7679 7577"/>
                  <a:gd name="T27" fmla="*/ 7679 h 252"/>
                  <a:gd name="T28" fmla="+- 0 25343 25187"/>
                  <a:gd name="T29" fmla="*/ T28 w 185"/>
                  <a:gd name="T30" fmla="+- 0 7645 7577"/>
                  <a:gd name="T31" fmla="*/ 7645 h 252"/>
                  <a:gd name="T32" fmla="+- 0 25360 25187"/>
                  <a:gd name="T33" fmla="*/ T32 w 185"/>
                  <a:gd name="T34" fmla="+- 0 7601 7577"/>
                  <a:gd name="T35" fmla="*/ 7601 h 252"/>
                  <a:gd name="T36" fmla="+- 0 25361 25187"/>
                  <a:gd name="T37" fmla="*/ T36 w 185"/>
                  <a:gd name="T38" fmla="+- 0 7597 7577"/>
                  <a:gd name="T39" fmla="*/ 7597 h 252"/>
                  <a:gd name="T40" fmla="+- 0 25362 25187"/>
                  <a:gd name="T41" fmla="*/ T40 w 185"/>
                  <a:gd name="T42" fmla="+- 0 7594 7577"/>
                  <a:gd name="T43" fmla="*/ 7594 h 252"/>
                  <a:gd name="T44" fmla="+- 0 25363 25187"/>
                  <a:gd name="T45" fmla="*/ T44 w 185"/>
                  <a:gd name="T46" fmla="+- 0 7591 7577"/>
                  <a:gd name="T47" fmla="*/ 7591 h 252"/>
                  <a:gd name="T48" fmla="+- 0 25363 25187"/>
                  <a:gd name="T49" fmla="*/ T48 w 185"/>
                  <a:gd name="T50" fmla="+- 0 7589 7577"/>
                  <a:gd name="T51" fmla="*/ 7589 h 252"/>
                  <a:gd name="T52" fmla="+- 0 25363 25187"/>
                  <a:gd name="T53" fmla="*/ T52 w 185"/>
                  <a:gd name="T54" fmla="+- 0 7587 7577"/>
                  <a:gd name="T55" fmla="*/ 7587 h 252"/>
                  <a:gd name="T56" fmla="+- 0 25363 25187"/>
                  <a:gd name="T57" fmla="*/ T56 w 185"/>
                  <a:gd name="T58" fmla="+- 0 7584 7577"/>
                  <a:gd name="T59" fmla="*/ 7584 h 252"/>
                  <a:gd name="T60" fmla="+- 0 25363 25187"/>
                  <a:gd name="T61" fmla="*/ T60 w 185"/>
                  <a:gd name="T62" fmla="+- 0 7582 7577"/>
                  <a:gd name="T63" fmla="*/ 7582 h 252"/>
                  <a:gd name="T64" fmla="+- 0 25348 25187"/>
                  <a:gd name="T65" fmla="*/ T64 w 185"/>
                  <a:gd name="T66" fmla="+- 0 7577 7577"/>
                  <a:gd name="T67" fmla="*/ 7577 h 252"/>
                  <a:gd name="T68" fmla="+- 0 25344 25187"/>
                  <a:gd name="T69" fmla="*/ T68 w 185"/>
                  <a:gd name="T70" fmla="+- 0 7577 7577"/>
                  <a:gd name="T71" fmla="*/ 75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85" h="252">
                    <a:moveTo>
                      <a:pt x="157" y="0"/>
                    </a:moveTo>
                    <a:lnTo>
                      <a:pt x="146" y="0"/>
                    </a:lnTo>
                    <a:lnTo>
                      <a:pt x="142" y="0"/>
                    </a:lnTo>
                    <a:lnTo>
                      <a:pt x="107" y="59"/>
                    </a:lnTo>
                    <a:lnTo>
                      <a:pt x="104" y="67"/>
                    </a:lnTo>
                    <a:lnTo>
                      <a:pt x="68" y="102"/>
                    </a:lnTo>
                    <a:lnTo>
                      <a:pt x="139" y="102"/>
                    </a:lnTo>
                    <a:lnTo>
                      <a:pt x="156" y="68"/>
                    </a:lnTo>
                    <a:lnTo>
                      <a:pt x="173" y="24"/>
                    </a:lnTo>
                    <a:lnTo>
                      <a:pt x="174" y="20"/>
                    </a:lnTo>
                    <a:lnTo>
                      <a:pt x="175" y="17"/>
                    </a:lnTo>
                    <a:lnTo>
                      <a:pt x="176" y="14"/>
                    </a:lnTo>
                    <a:lnTo>
                      <a:pt x="176" y="12"/>
                    </a:lnTo>
                    <a:lnTo>
                      <a:pt x="176" y="10"/>
                    </a:lnTo>
                    <a:lnTo>
                      <a:pt x="176" y="7"/>
                    </a:lnTo>
                    <a:lnTo>
                      <a:pt x="176" y="5"/>
                    </a:lnTo>
                    <a:lnTo>
                      <a:pt x="161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3" name="Group 1704"/>
            <p:cNvGrpSpPr>
              <a:grpSpLocks/>
            </p:cNvGrpSpPr>
            <p:nvPr/>
          </p:nvGrpSpPr>
          <p:grpSpPr bwMode="auto">
            <a:xfrm>
              <a:off x="25374" y="7577"/>
              <a:ext cx="213" cy="254"/>
              <a:chOff x="25374" y="7577"/>
              <a:chExt cx="213" cy="254"/>
            </a:xfrm>
          </p:grpSpPr>
          <p:sp>
            <p:nvSpPr>
              <p:cNvPr id="7601" name="Freeform 1707"/>
              <p:cNvSpPr>
                <a:spLocks/>
              </p:cNvSpPr>
              <p:nvPr/>
            </p:nvSpPr>
            <p:spPr bwMode="auto">
              <a:xfrm>
                <a:off x="25374" y="7577"/>
                <a:ext cx="213" cy="254"/>
              </a:xfrm>
              <a:custGeom>
                <a:avLst/>
                <a:gdLst>
                  <a:gd name="T0" fmla="+- 0 25408 25374"/>
                  <a:gd name="T1" fmla="*/ T0 w 213"/>
                  <a:gd name="T2" fmla="+- 0 7778 7577"/>
                  <a:gd name="T3" fmla="*/ 7778 h 254"/>
                  <a:gd name="T4" fmla="+- 0 25405 25374"/>
                  <a:gd name="T5" fmla="*/ T4 w 213"/>
                  <a:gd name="T6" fmla="+- 0 7778 7577"/>
                  <a:gd name="T7" fmla="*/ 7778 h 254"/>
                  <a:gd name="T8" fmla="+- 0 25403 25374"/>
                  <a:gd name="T9" fmla="*/ T8 w 213"/>
                  <a:gd name="T10" fmla="+- 0 7780 7577"/>
                  <a:gd name="T11" fmla="*/ 7780 h 254"/>
                  <a:gd name="T12" fmla="+- 0 25401 25374"/>
                  <a:gd name="T13" fmla="*/ T12 w 213"/>
                  <a:gd name="T14" fmla="+- 0 7786 7577"/>
                  <a:gd name="T15" fmla="*/ 7786 h 254"/>
                  <a:gd name="T16" fmla="+- 0 25401 25374"/>
                  <a:gd name="T17" fmla="*/ T16 w 213"/>
                  <a:gd name="T18" fmla="+- 0 7791 7577"/>
                  <a:gd name="T19" fmla="*/ 7791 h 254"/>
                  <a:gd name="T20" fmla="+- 0 25401 25374"/>
                  <a:gd name="T21" fmla="*/ T20 w 213"/>
                  <a:gd name="T22" fmla="+- 0 7804 7577"/>
                  <a:gd name="T23" fmla="*/ 7804 h 254"/>
                  <a:gd name="T24" fmla="+- 0 25406 25374"/>
                  <a:gd name="T25" fmla="*/ T24 w 213"/>
                  <a:gd name="T26" fmla="+- 0 7823 7577"/>
                  <a:gd name="T27" fmla="*/ 7823 h 254"/>
                  <a:gd name="T28" fmla="+- 0 25407 25374"/>
                  <a:gd name="T29" fmla="*/ T28 w 213"/>
                  <a:gd name="T30" fmla="+- 0 7824 7577"/>
                  <a:gd name="T31" fmla="*/ 7824 h 254"/>
                  <a:gd name="T32" fmla="+- 0 25434 25374"/>
                  <a:gd name="T33" fmla="*/ T32 w 213"/>
                  <a:gd name="T34" fmla="+- 0 7831 7577"/>
                  <a:gd name="T35" fmla="*/ 7831 h 254"/>
                  <a:gd name="T36" fmla="+- 0 25447 25374"/>
                  <a:gd name="T37" fmla="*/ T36 w 213"/>
                  <a:gd name="T38" fmla="+- 0 7831 7577"/>
                  <a:gd name="T39" fmla="*/ 7831 h 254"/>
                  <a:gd name="T40" fmla="+- 0 25506 25374"/>
                  <a:gd name="T41" fmla="*/ T40 w 213"/>
                  <a:gd name="T42" fmla="+- 0 7786 7577"/>
                  <a:gd name="T43" fmla="*/ 7786 h 254"/>
                  <a:gd name="T44" fmla="+- 0 25429 25374"/>
                  <a:gd name="T45" fmla="*/ T44 w 213"/>
                  <a:gd name="T46" fmla="+- 0 7786 7577"/>
                  <a:gd name="T47" fmla="*/ 7786 h 254"/>
                  <a:gd name="T48" fmla="+- 0 25426 25374"/>
                  <a:gd name="T49" fmla="*/ T48 w 213"/>
                  <a:gd name="T50" fmla="+- 0 7786 7577"/>
                  <a:gd name="T51" fmla="*/ 7786 h 254"/>
                  <a:gd name="T52" fmla="+- 0 25410 25374"/>
                  <a:gd name="T53" fmla="*/ T52 w 213"/>
                  <a:gd name="T54" fmla="+- 0 7779 7577"/>
                  <a:gd name="T55" fmla="*/ 7779 h 254"/>
                  <a:gd name="T56" fmla="+- 0 25408 25374"/>
                  <a:gd name="T57" fmla="*/ T56 w 213"/>
                  <a:gd name="T58" fmla="+- 0 7778 7577"/>
                  <a:gd name="T59" fmla="*/ 7778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13" h="254">
                    <a:moveTo>
                      <a:pt x="34" y="201"/>
                    </a:moveTo>
                    <a:lnTo>
                      <a:pt x="31" y="201"/>
                    </a:lnTo>
                    <a:lnTo>
                      <a:pt x="29" y="203"/>
                    </a:lnTo>
                    <a:lnTo>
                      <a:pt x="27" y="209"/>
                    </a:lnTo>
                    <a:lnTo>
                      <a:pt x="27" y="214"/>
                    </a:lnTo>
                    <a:lnTo>
                      <a:pt x="27" y="227"/>
                    </a:lnTo>
                    <a:lnTo>
                      <a:pt x="32" y="246"/>
                    </a:lnTo>
                    <a:lnTo>
                      <a:pt x="33" y="247"/>
                    </a:lnTo>
                    <a:lnTo>
                      <a:pt x="60" y="254"/>
                    </a:lnTo>
                    <a:lnTo>
                      <a:pt x="73" y="254"/>
                    </a:lnTo>
                    <a:lnTo>
                      <a:pt x="132" y="209"/>
                    </a:lnTo>
                    <a:lnTo>
                      <a:pt x="55" y="209"/>
                    </a:lnTo>
                    <a:lnTo>
                      <a:pt x="52" y="209"/>
                    </a:lnTo>
                    <a:lnTo>
                      <a:pt x="36" y="202"/>
                    </a:lnTo>
                    <a:lnTo>
                      <a:pt x="34" y="201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02" name="Freeform 1706"/>
              <p:cNvSpPr>
                <a:spLocks/>
              </p:cNvSpPr>
              <p:nvPr/>
            </p:nvSpPr>
            <p:spPr bwMode="auto">
              <a:xfrm>
                <a:off x="25374" y="7577"/>
                <a:ext cx="213" cy="254"/>
              </a:xfrm>
              <a:custGeom>
                <a:avLst/>
                <a:gdLst>
                  <a:gd name="T0" fmla="+- 0 25404 25374"/>
                  <a:gd name="T1" fmla="*/ T0 w 213"/>
                  <a:gd name="T2" fmla="+- 0 7577 7577"/>
                  <a:gd name="T3" fmla="*/ 7577 h 254"/>
                  <a:gd name="T4" fmla="+- 0 25392 25374"/>
                  <a:gd name="T5" fmla="*/ T4 w 213"/>
                  <a:gd name="T6" fmla="+- 0 7577 7577"/>
                  <a:gd name="T7" fmla="*/ 7577 h 254"/>
                  <a:gd name="T8" fmla="+- 0 25387 25374"/>
                  <a:gd name="T9" fmla="*/ T8 w 213"/>
                  <a:gd name="T10" fmla="+- 0 7577 7577"/>
                  <a:gd name="T11" fmla="*/ 7577 h 254"/>
                  <a:gd name="T12" fmla="+- 0 25380 25374"/>
                  <a:gd name="T13" fmla="*/ T12 w 213"/>
                  <a:gd name="T14" fmla="+- 0 7578 7577"/>
                  <a:gd name="T15" fmla="*/ 7578 h 254"/>
                  <a:gd name="T16" fmla="+- 0 25377 25374"/>
                  <a:gd name="T17" fmla="*/ T16 w 213"/>
                  <a:gd name="T18" fmla="+- 0 7579 7577"/>
                  <a:gd name="T19" fmla="*/ 7579 h 254"/>
                  <a:gd name="T20" fmla="+- 0 25374 25374"/>
                  <a:gd name="T21" fmla="*/ T20 w 213"/>
                  <a:gd name="T22" fmla="+- 0 7582 7577"/>
                  <a:gd name="T23" fmla="*/ 7582 h 254"/>
                  <a:gd name="T24" fmla="+- 0 25374 25374"/>
                  <a:gd name="T25" fmla="*/ T24 w 213"/>
                  <a:gd name="T26" fmla="+- 0 7584 7577"/>
                  <a:gd name="T27" fmla="*/ 7584 h 254"/>
                  <a:gd name="T28" fmla="+- 0 25374 25374"/>
                  <a:gd name="T29" fmla="*/ T28 w 213"/>
                  <a:gd name="T30" fmla="+- 0 7589 7577"/>
                  <a:gd name="T31" fmla="*/ 7589 h 254"/>
                  <a:gd name="T32" fmla="+- 0 25375 25374"/>
                  <a:gd name="T33" fmla="*/ T32 w 213"/>
                  <a:gd name="T34" fmla="+- 0 7592 7577"/>
                  <a:gd name="T35" fmla="*/ 7592 h 254"/>
                  <a:gd name="T36" fmla="+- 0 25377 25374"/>
                  <a:gd name="T37" fmla="*/ T36 w 213"/>
                  <a:gd name="T38" fmla="+- 0 7596 7577"/>
                  <a:gd name="T39" fmla="*/ 7596 h 254"/>
                  <a:gd name="T40" fmla="+- 0 25459 25374"/>
                  <a:gd name="T41" fmla="*/ T40 w 213"/>
                  <a:gd name="T42" fmla="+- 0 7763 7577"/>
                  <a:gd name="T43" fmla="*/ 7763 h 254"/>
                  <a:gd name="T44" fmla="+- 0 25457 25374"/>
                  <a:gd name="T45" fmla="*/ T44 w 213"/>
                  <a:gd name="T46" fmla="+- 0 7768 7577"/>
                  <a:gd name="T47" fmla="*/ 7768 h 254"/>
                  <a:gd name="T48" fmla="+- 0 25435 25374"/>
                  <a:gd name="T49" fmla="*/ T48 w 213"/>
                  <a:gd name="T50" fmla="+- 0 7786 7577"/>
                  <a:gd name="T51" fmla="*/ 7786 h 254"/>
                  <a:gd name="T52" fmla="+- 0 25506 25374"/>
                  <a:gd name="T53" fmla="*/ T52 w 213"/>
                  <a:gd name="T54" fmla="+- 0 7786 7577"/>
                  <a:gd name="T55" fmla="*/ 7786 h 254"/>
                  <a:gd name="T56" fmla="+- 0 25506 25374"/>
                  <a:gd name="T57" fmla="*/ T56 w 213"/>
                  <a:gd name="T58" fmla="+- 0 7785 7577"/>
                  <a:gd name="T59" fmla="*/ 7785 h 254"/>
                  <a:gd name="T60" fmla="+- 0 25512 25374"/>
                  <a:gd name="T61" fmla="*/ T60 w 213"/>
                  <a:gd name="T62" fmla="+- 0 7773 7577"/>
                  <a:gd name="T63" fmla="*/ 7773 h 254"/>
                  <a:gd name="T64" fmla="+- 0 25518 25374"/>
                  <a:gd name="T65" fmla="*/ T64 w 213"/>
                  <a:gd name="T66" fmla="+- 0 7759 7577"/>
                  <a:gd name="T67" fmla="*/ 7759 h 254"/>
                  <a:gd name="T68" fmla="+- 0 25536 25374"/>
                  <a:gd name="T69" fmla="*/ T68 w 213"/>
                  <a:gd name="T70" fmla="+- 0 7713 7577"/>
                  <a:gd name="T71" fmla="*/ 7713 h 254"/>
                  <a:gd name="T72" fmla="+- 0 25486 25374"/>
                  <a:gd name="T73" fmla="*/ T72 w 213"/>
                  <a:gd name="T74" fmla="+- 0 7713 7577"/>
                  <a:gd name="T75" fmla="*/ 7713 h 254"/>
                  <a:gd name="T76" fmla="+- 0 25483 25374"/>
                  <a:gd name="T77" fmla="*/ T76 w 213"/>
                  <a:gd name="T78" fmla="+- 0 7705 7577"/>
                  <a:gd name="T79" fmla="*/ 7705 h 254"/>
                  <a:gd name="T80" fmla="+- 0 25480 25374"/>
                  <a:gd name="T81" fmla="*/ T80 w 213"/>
                  <a:gd name="T82" fmla="+- 0 7697 7577"/>
                  <a:gd name="T83" fmla="*/ 7697 h 254"/>
                  <a:gd name="T84" fmla="+- 0 25473 25374"/>
                  <a:gd name="T85" fmla="*/ T84 w 213"/>
                  <a:gd name="T86" fmla="+- 0 7681 7577"/>
                  <a:gd name="T87" fmla="*/ 7681 h 254"/>
                  <a:gd name="T88" fmla="+- 0 25469 25374"/>
                  <a:gd name="T89" fmla="*/ T88 w 213"/>
                  <a:gd name="T90" fmla="+- 0 7673 7577"/>
                  <a:gd name="T91" fmla="*/ 7673 h 254"/>
                  <a:gd name="T92" fmla="+- 0 25465 25374"/>
                  <a:gd name="T93" fmla="*/ T92 w 213"/>
                  <a:gd name="T94" fmla="+- 0 7665 7577"/>
                  <a:gd name="T95" fmla="*/ 7665 h 254"/>
                  <a:gd name="T96" fmla="+- 0 25430 25374"/>
                  <a:gd name="T97" fmla="*/ T96 w 213"/>
                  <a:gd name="T98" fmla="+- 0 7589 7577"/>
                  <a:gd name="T99" fmla="*/ 7589 h 254"/>
                  <a:gd name="T100" fmla="+- 0 25409 25374"/>
                  <a:gd name="T101" fmla="*/ T100 w 213"/>
                  <a:gd name="T102" fmla="+- 0 7577 7577"/>
                  <a:gd name="T103" fmla="*/ 7577 h 254"/>
                  <a:gd name="T104" fmla="+- 0 25404 25374"/>
                  <a:gd name="T105" fmla="*/ T104 w 213"/>
                  <a:gd name="T106" fmla="+- 0 7577 7577"/>
                  <a:gd name="T107" fmla="*/ 7577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213" h="254">
                    <a:moveTo>
                      <a:pt x="30" y="0"/>
                    </a:moveTo>
                    <a:lnTo>
                      <a:pt x="18" y="0"/>
                    </a:lnTo>
                    <a:lnTo>
                      <a:pt x="13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85" y="186"/>
                    </a:lnTo>
                    <a:lnTo>
                      <a:pt x="83" y="191"/>
                    </a:lnTo>
                    <a:lnTo>
                      <a:pt x="61" y="209"/>
                    </a:lnTo>
                    <a:lnTo>
                      <a:pt x="132" y="209"/>
                    </a:lnTo>
                    <a:lnTo>
                      <a:pt x="132" y="208"/>
                    </a:lnTo>
                    <a:lnTo>
                      <a:pt x="138" y="196"/>
                    </a:lnTo>
                    <a:lnTo>
                      <a:pt x="144" y="182"/>
                    </a:lnTo>
                    <a:lnTo>
                      <a:pt x="162" y="136"/>
                    </a:lnTo>
                    <a:lnTo>
                      <a:pt x="112" y="136"/>
                    </a:lnTo>
                    <a:lnTo>
                      <a:pt x="109" y="128"/>
                    </a:lnTo>
                    <a:lnTo>
                      <a:pt x="106" y="120"/>
                    </a:lnTo>
                    <a:lnTo>
                      <a:pt x="99" y="104"/>
                    </a:lnTo>
                    <a:lnTo>
                      <a:pt x="95" y="96"/>
                    </a:lnTo>
                    <a:lnTo>
                      <a:pt x="91" y="88"/>
                    </a:lnTo>
                    <a:lnTo>
                      <a:pt x="56" y="12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03" name="Freeform 1705"/>
              <p:cNvSpPr>
                <a:spLocks/>
              </p:cNvSpPr>
              <p:nvPr/>
            </p:nvSpPr>
            <p:spPr bwMode="auto">
              <a:xfrm>
                <a:off x="25374" y="7577"/>
                <a:ext cx="213" cy="254"/>
              </a:xfrm>
              <a:custGeom>
                <a:avLst/>
                <a:gdLst>
                  <a:gd name="T0" fmla="+- 0 25569 25374"/>
                  <a:gd name="T1" fmla="*/ T0 w 213"/>
                  <a:gd name="T2" fmla="+- 0 7577 7577"/>
                  <a:gd name="T3" fmla="*/ 7577 h 254"/>
                  <a:gd name="T4" fmla="+- 0 25557 25374"/>
                  <a:gd name="T5" fmla="*/ T4 w 213"/>
                  <a:gd name="T6" fmla="+- 0 7577 7577"/>
                  <a:gd name="T7" fmla="*/ 7577 h 254"/>
                  <a:gd name="T8" fmla="+- 0 25552 25374"/>
                  <a:gd name="T9" fmla="*/ T8 w 213"/>
                  <a:gd name="T10" fmla="+- 0 7577 7577"/>
                  <a:gd name="T11" fmla="*/ 7577 h 254"/>
                  <a:gd name="T12" fmla="+- 0 25536 25374"/>
                  <a:gd name="T13" fmla="*/ T12 w 213"/>
                  <a:gd name="T14" fmla="+- 0 7581 7577"/>
                  <a:gd name="T15" fmla="*/ 7581 h 254"/>
                  <a:gd name="T16" fmla="+- 0 25535 25374"/>
                  <a:gd name="T17" fmla="*/ T16 w 213"/>
                  <a:gd name="T18" fmla="+- 0 7582 7577"/>
                  <a:gd name="T19" fmla="*/ 7582 h 254"/>
                  <a:gd name="T20" fmla="+- 0 25534 25374"/>
                  <a:gd name="T21" fmla="*/ T20 w 213"/>
                  <a:gd name="T22" fmla="+- 0 7584 7577"/>
                  <a:gd name="T23" fmla="*/ 7584 h 254"/>
                  <a:gd name="T24" fmla="+- 0 25533 25374"/>
                  <a:gd name="T25" fmla="*/ T24 w 213"/>
                  <a:gd name="T26" fmla="+- 0 7586 7577"/>
                  <a:gd name="T27" fmla="*/ 7586 h 254"/>
                  <a:gd name="T28" fmla="+- 0 25504 25374"/>
                  <a:gd name="T29" fmla="*/ T28 w 213"/>
                  <a:gd name="T30" fmla="+- 0 7662 7577"/>
                  <a:gd name="T31" fmla="*/ 7662 h 254"/>
                  <a:gd name="T32" fmla="+- 0 25487 25374"/>
                  <a:gd name="T33" fmla="*/ T32 w 213"/>
                  <a:gd name="T34" fmla="+- 0 7713 7577"/>
                  <a:gd name="T35" fmla="*/ 7713 h 254"/>
                  <a:gd name="T36" fmla="+- 0 25536 25374"/>
                  <a:gd name="T37" fmla="*/ T36 w 213"/>
                  <a:gd name="T38" fmla="+- 0 7713 7577"/>
                  <a:gd name="T39" fmla="*/ 7713 h 254"/>
                  <a:gd name="T40" fmla="+- 0 25584 25374"/>
                  <a:gd name="T41" fmla="*/ T40 w 213"/>
                  <a:gd name="T42" fmla="+- 0 7592 7577"/>
                  <a:gd name="T43" fmla="*/ 7592 h 254"/>
                  <a:gd name="T44" fmla="+- 0 25587 25374"/>
                  <a:gd name="T45" fmla="*/ T44 w 213"/>
                  <a:gd name="T46" fmla="+- 0 7583 7577"/>
                  <a:gd name="T47" fmla="*/ 7583 h 254"/>
                  <a:gd name="T48" fmla="+- 0 25586 25374"/>
                  <a:gd name="T49" fmla="*/ T48 w 213"/>
                  <a:gd name="T50" fmla="+- 0 7581 7577"/>
                  <a:gd name="T51" fmla="*/ 7581 h 254"/>
                  <a:gd name="T52" fmla="+- 0 25583 25374"/>
                  <a:gd name="T53" fmla="*/ T52 w 213"/>
                  <a:gd name="T54" fmla="+- 0 7579 7577"/>
                  <a:gd name="T55" fmla="*/ 7579 h 254"/>
                  <a:gd name="T56" fmla="+- 0 25580 25374"/>
                  <a:gd name="T57" fmla="*/ T56 w 213"/>
                  <a:gd name="T58" fmla="+- 0 7578 7577"/>
                  <a:gd name="T59" fmla="*/ 7578 h 254"/>
                  <a:gd name="T60" fmla="+- 0 25573 25374"/>
                  <a:gd name="T61" fmla="*/ T60 w 213"/>
                  <a:gd name="T62" fmla="+- 0 7577 7577"/>
                  <a:gd name="T63" fmla="*/ 7577 h 254"/>
                  <a:gd name="T64" fmla="+- 0 25569 25374"/>
                  <a:gd name="T65" fmla="*/ T64 w 213"/>
                  <a:gd name="T66" fmla="+- 0 7577 7577"/>
                  <a:gd name="T67" fmla="*/ 7577 h 2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</a:cxnLst>
                <a:rect l="0" t="0" r="r" b="b"/>
                <a:pathLst>
                  <a:path w="213" h="254">
                    <a:moveTo>
                      <a:pt x="195" y="0"/>
                    </a:moveTo>
                    <a:lnTo>
                      <a:pt x="183" y="0"/>
                    </a:lnTo>
                    <a:lnTo>
                      <a:pt x="178" y="0"/>
                    </a:lnTo>
                    <a:lnTo>
                      <a:pt x="162" y="4"/>
                    </a:lnTo>
                    <a:lnTo>
                      <a:pt x="161" y="5"/>
                    </a:lnTo>
                    <a:lnTo>
                      <a:pt x="160" y="7"/>
                    </a:lnTo>
                    <a:lnTo>
                      <a:pt x="159" y="9"/>
                    </a:lnTo>
                    <a:lnTo>
                      <a:pt x="130" y="85"/>
                    </a:lnTo>
                    <a:lnTo>
                      <a:pt x="113" y="136"/>
                    </a:lnTo>
                    <a:lnTo>
                      <a:pt x="162" y="136"/>
                    </a:lnTo>
                    <a:lnTo>
                      <a:pt x="210" y="15"/>
                    </a:lnTo>
                    <a:lnTo>
                      <a:pt x="213" y="6"/>
                    </a:lnTo>
                    <a:lnTo>
                      <a:pt x="212" y="4"/>
                    </a:lnTo>
                    <a:lnTo>
                      <a:pt x="209" y="2"/>
                    </a:lnTo>
                    <a:lnTo>
                      <a:pt x="206" y="1"/>
                    </a:lnTo>
                    <a:lnTo>
                      <a:pt x="199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4" name="Group 1701"/>
            <p:cNvGrpSpPr>
              <a:grpSpLocks/>
            </p:cNvGrpSpPr>
            <p:nvPr/>
          </p:nvGrpSpPr>
          <p:grpSpPr bwMode="auto">
            <a:xfrm>
              <a:off x="25605" y="7578"/>
              <a:ext cx="171" cy="250"/>
              <a:chOff x="25605" y="7578"/>
              <a:chExt cx="171" cy="250"/>
            </a:xfrm>
          </p:grpSpPr>
          <p:sp>
            <p:nvSpPr>
              <p:cNvPr id="7599" name="Freeform 1703"/>
              <p:cNvSpPr>
                <a:spLocks/>
              </p:cNvSpPr>
              <p:nvPr/>
            </p:nvSpPr>
            <p:spPr bwMode="auto">
              <a:xfrm>
                <a:off x="25605" y="7578"/>
                <a:ext cx="171" cy="250"/>
              </a:xfrm>
              <a:custGeom>
                <a:avLst/>
                <a:gdLst>
                  <a:gd name="T0" fmla="+- 0 25687 25605"/>
                  <a:gd name="T1" fmla="*/ T0 w 171"/>
                  <a:gd name="T2" fmla="+- 0 7578 7578"/>
                  <a:gd name="T3" fmla="*/ 7578 h 250"/>
                  <a:gd name="T4" fmla="+- 0 25617 25605"/>
                  <a:gd name="T5" fmla="*/ T4 w 171"/>
                  <a:gd name="T6" fmla="+- 0 7578 7578"/>
                  <a:gd name="T7" fmla="*/ 7578 h 250"/>
                  <a:gd name="T8" fmla="+- 0 25613 25605"/>
                  <a:gd name="T9" fmla="*/ T8 w 171"/>
                  <a:gd name="T10" fmla="+- 0 7580 7578"/>
                  <a:gd name="T11" fmla="*/ 7580 h 250"/>
                  <a:gd name="T12" fmla="+- 0 25607 25605"/>
                  <a:gd name="T13" fmla="*/ T12 w 171"/>
                  <a:gd name="T14" fmla="+- 0 7586 7578"/>
                  <a:gd name="T15" fmla="*/ 7586 h 250"/>
                  <a:gd name="T16" fmla="+- 0 25605 25605"/>
                  <a:gd name="T17" fmla="*/ T16 w 171"/>
                  <a:gd name="T18" fmla="+- 0 7590 7578"/>
                  <a:gd name="T19" fmla="*/ 7590 h 250"/>
                  <a:gd name="T20" fmla="+- 0 25605 25605"/>
                  <a:gd name="T21" fmla="*/ T20 w 171"/>
                  <a:gd name="T22" fmla="+- 0 7822 7578"/>
                  <a:gd name="T23" fmla="*/ 7822 h 250"/>
                  <a:gd name="T24" fmla="+- 0 25626 25605"/>
                  <a:gd name="T25" fmla="*/ T24 w 171"/>
                  <a:gd name="T26" fmla="+- 0 7829 7578"/>
                  <a:gd name="T27" fmla="*/ 7829 h 250"/>
                  <a:gd name="T28" fmla="+- 0 25636 25605"/>
                  <a:gd name="T29" fmla="*/ T28 w 171"/>
                  <a:gd name="T30" fmla="+- 0 7829 7578"/>
                  <a:gd name="T31" fmla="*/ 7829 h 250"/>
                  <a:gd name="T32" fmla="+- 0 25656 25605"/>
                  <a:gd name="T33" fmla="*/ T32 w 171"/>
                  <a:gd name="T34" fmla="+- 0 7741 7578"/>
                  <a:gd name="T35" fmla="*/ 7741 h 250"/>
                  <a:gd name="T36" fmla="+- 0 25680 25605"/>
                  <a:gd name="T37" fmla="*/ T36 w 171"/>
                  <a:gd name="T38" fmla="+- 0 7741 7578"/>
                  <a:gd name="T39" fmla="*/ 7741 h 250"/>
                  <a:gd name="T40" fmla="+- 0 25742 25605"/>
                  <a:gd name="T41" fmla="*/ T40 w 171"/>
                  <a:gd name="T42" fmla="+- 0 7726 7578"/>
                  <a:gd name="T43" fmla="*/ 7726 h 250"/>
                  <a:gd name="T44" fmla="+- 0 25765 25605"/>
                  <a:gd name="T45" fmla="*/ T44 w 171"/>
                  <a:gd name="T46" fmla="+- 0 7702 7578"/>
                  <a:gd name="T47" fmla="*/ 7702 h 250"/>
                  <a:gd name="T48" fmla="+- 0 25656 25605"/>
                  <a:gd name="T49" fmla="*/ T48 w 171"/>
                  <a:gd name="T50" fmla="+- 0 7702 7578"/>
                  <a:gd name="T51" fmla="*/ 7702 h 250"/>
                  <a:gd name="T52" fmla="+- 0 25656 25605"/>
                  <a:gd name="T53" fmla="*/ T52 w 171"/>
                  <a:gd name="T54" fmla="+- 0 7617 7578"/>
                  <a:gd name="T55" fmla="*/ 7617 h 250"/>
                  <a:gd name="T56" fmla="+- 0 25768 25605"/>
                  <a:gd name="T57" fmla="*/ T56 w 171"/>
                  <a:gd name="T58" fmla="+- 0 7617 7578"/>
                  <a:gd name="T59" fmla="*/ 7617 h 250"/>
                  <a:gd name="T60" fmla="+- 0 25765 25605"/>
                  <a:gd name="T61" fmla="*/ T60 w 171"/>
                  <a:gd name="T62" fmla="+- 0 7611 7578"/>
                  <a:gd name="T63" fmla="*/ 7611 h 250"/>
                  <a:gd name="T64" fmla="+- 0 25710 25605"/>
                  <a:gd name="T65" fmla="*/ T64 w 171"/>
                  <a:gd name="T66" fmla="+- 0 7580 7578"/>
                  <a:gd name="T67" fmla="*/ 7580 h 250"/>
                  <a:gd name="T68" fmla="+- 0 25693 25605"/>
                  <a:gd name="T69" fmla="*/ T68 w 171"/>
                  <a:gd name="T70" fmla="+- 0 7579 7578"/>
                  <a:gd name="T71" fmla="*/ 7579 h 250"/>
                  <a:gd name="T72" fmla="+- 0 25687 25605"/>
                  <a:gd name="T73" fmla="*/ T72 w 171"/>
                  <a:gd name="T74" fmla="+- 0 7578 7578"/>
                  <a:gd name="T75" fmla="*/ 7578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171" h="250">
                    <a:moveTo>
                      <a:pt x="8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244"/>
                    </a:lnTo>
                    <a:lnTo>
                      <a:pt x="21" y="251"/>
                    </a:lnTo>
                    <a:lnTo>
                      <a:pt x="31" y="251"/>
                    </a:lnTo>
                    <a:lnTo>
                      <a:pt x="51" y="163"/>
                    </a:lnTo>
                    <a:lnTo>
                      <a:pt x="75" y="163"/>
                    </a:lnTo>
                    <a:lnTo>
                      <a:pt x="137" y="148"/>
                    </a:lnTo>
                    <a:lnTo>
                      <a:pt x="160" y="124"/>
                    </a:lnTo>
                    <a:lnTo>
                      <a:pt x="51" y="124"/>
                    </a:lnTo>
                    <a:lnTo>
                      <a:pt x="51" y="39"/>
                    </a:lnTo>
                    <a:lnTo>
                      <a:pt x="163" y="39"/>
                    </a:lnTo>
                    <a:lnTo>
                      <a:pt x="160" y="33"/>
                    </a:lnTo>
                    <a:lnTo>
                      <a:pt x="105" y="2"/>
                    </a:lnTo>
                    <a:lnTo>
                      <a:pt x="88" y="1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00" name="Freeform 1702"/>
              <p:cNvSpPr>
                <a:spLocks/>
              </p:cNvSpPr>
              <p:nvPr/>
            </p:nvSpPr>
            <p:spPr bwMode="auto">
              <a:xfrm>
                <a:off x="25605" y="7578"/>
                <a:ext cx="171" cy="250"/>
              </a:xfrm>
              <a:custGeom>
                <a:avLst/>
                <a:gdLst>
                  <a:gd name="T0" fmla="+- 0 25768 25605"/>
                  <a:gd name="T1" fmla="*/ T0 w 171"/>
                  <a:gd name="T2" fmla="+- 0 7617 7578"/>
                  <a:gd name="T3" fmla="*/ 7617 h 250"/>
                  <a:gd name="T4" fmla="+- 0 25683 25605"/>
                  <a:gd name="T5" fmla="*/ T4 w 171"/>
                  <a:gd name="T6" fmla="+- 0 7617 7578"/>
                  <a:gd name="T7" fmla="*/ 7617 h 250"/>
                  <a:gd name="T8" fmla="+- 0 25688 25605"/>
                  <a:gd name="T9" fmla="*/ T8 w 171"/>
                  <a:gd name="T10" fmla="+- 0 7618 7578"/>
                  <a:gd name="T11" fmla="*/ 7618 h 250"/>
                  <a:gd name="T12" fmla="+- 0 25698 25605"/>
                  <a:gd name="T13" fmla="*/ T12 w 171"/>
                  <a:gd name="T14" fmla="+- 0 7619 7578"/>
                  <a:gd name="T15" fmla="*/ 7619 h 250"/>
                  <a:gd name="T16" fmla="+- 0 25723 25605"/>
                  <a:gd name="T17" fmla="*/ T16 w 171"/>
                  <a:gd name="T18" fmla="+- 0 7649 7578"/>
                  <a:gd name="T19" fmla="*/ 7649 h 250"/>
                  <a:gd name="T20" fmla="+- 0 25723 25605"/>
                  <a:gd name="T21" fmla="*/ T20 w 171"/>
                  <a:gd name="T22" fmla="+- 0 7664 7578"/>
                  <a:gd name="T23" fmla="*/ 7664 h 250"/>
                  <a:gd name="T24" fmla="+- 0 25722 25605"/>
                  <a:gd name="T25" fmla="*/ T24 w 171"/>
                  <a:gd name="T26" fmla="+- 0 7670 7578"/>
                  <a:gd name="T27" fmla="*/ 7670 h 250"/>
                  <a:gd name="T28" fmla="+- 0 25720 25605"/>
                  <a:gd name="T29" fmla="*/ T28 w 171"/>
                  <a:gd name="T30" fmla="+- 0 7676 7578"/>
                  <a:gd name="T31" fmla="*/ 7676 h 250"/>
                  <a:gd name="T32" fmla="+- 0 25718 25605"/>
                  <a:gd name="T33" fmla="*/ T32 w 171"/>
                  <a:gd name="T34" fmla="+- 0 7681 7578"/>
                  <a:gd name="T35" fmla="*/ 7681 h 250"/>
                  <a:gd name="T36" fmla="+- 0 25687 25605"/>
                  <a:gd name="T37" fmla="*/ T36 w 171"/>
                  <a:gd name="T38" fmla="+- 0 7702 7578"/>
                  <a:gd name="T39" fmla="*/ 7702 h 250"/>
                  <a:gd name="T40" fmla="+- 0 25765 25605"/>
                  <a:gd name="T41" fmla="*/ T40 w 171"/>
                  <a:gd name="T42" fmla="+- 0 7702 7578"/>
                  <a:gd name="T43" fmla="*/ 7702 h 250"/>
                  <a:gd name="T44" fmla="+- 0 25774 25605"/>
                  <a:gd name="T45" fmla="*/ T44 w 171"/>
                  <a:gd name="T46" fmla="+- 0 7680 7578"/>
                  <a:gd name="T47" fmla="*/ 7680 h 250"/>
                  <a:gd name="T48" fmla="+- 0 25776 25605"/>
                  <a:gd name="T49" fmla="*/ T48 w 171"/>
                  <a:gd name="T50" fmla="+- 0 7668 7578"/>
                  <a:gd name="T51" fmla="*/ 7668 h 250"/>
                  <a:gd name="T52" fmla="+- 0 25776 25605"/>
                  <a:gd name="T53" fmla="*/ T52 w 171"/>
                  <a:gd name="T54" fmla="+- 0 7644 7578"/>
                  <a:gd name="T55" fmla="*/ 7644 h 250"/>
                  <a:gd name="T56" fmla="+- 0 25775 25605"/>
                  <a:gd name="T57" fmla="*/ T56 w 171"/>
                  <a:gd name="T58" fmla="+- 0 7635 7578"/>
                  <a:gd name="T59" fmla="*/ 7635 h 250"/>
                  <a:gd name="T60" fmla="+- 0 25772 25605"/>
                  <a:gd name="T61" fmla="*/ T60 w 171"/>
                  <a:gd name="T62" fmla="+- 0 7627 7578"/>
                  <a:gd name="T63" fmla="*/ 7627 h 250"/>
                  <a:gd name="T64" fmla="+- 0 25769 25605"/>
                  <a:gd name="T65" fmla="*/ T64 w 171"/>
                  <a:gd name="T66" fmla="+- 0 7618 7578"/>
                  <a:gd name="T67" fmla="*/ 7618 h 250"/>
                  <a:gd name="T68" fmla="+- 0 25768 25605"/>
                  <a:gd name="T69" fmla="*/ T68 w 171"/>
                  <a:gd name="T70" fmla="+- 0 7617 7578"/>
                  <a:gd name="T71" fmla="*/ 7617 h 25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71" h="250">
                    <a:moveTo>
                      <a:pt x="163" y="39"/>
                    </a:moveTo>
                    <a:lnTo>
                      <a:pt x="78" y="39"/>
                    </a:lnTo>
                    <a:lnTo>
                      <a:pt x="83" y="40"/>
                    </a:lnTo>
                    <a:lnTo>
                      <a:pt x="93" y="41"/>
                    </a:lnTo>
                    <a:lnTo>
                      <a:pt x="118" y="71"/>
                    </a:lnTo>
                    <a:lnTo>
                      <a:pt x="118" y="86"/>
                    </a:lnTo>
                    <a:lnTo>
                      <a:pt x="117" y="92"/>
                    </a:lnTo>
                    <a:lnTo>
                      <a:pt x="115" y="98"/>
                    </a:lnTo>
                    <a:lnTo>
                      <a:pt x="113" y="103"/>
                    </a:lnTo>
                    <a:lnTo>
                      <a:pt x="82" y="124"/>
                    </a:lnTo>
                    <a:lnTo>
                      <a:pt x="160" y="124"/>
                    </a:lnTo>
                    <a:lnTo>
                      <a:pt x="169" y="102"/>
                    </a:lnTo>
                    <a:lnTo>
                      <a:pt x="171" y="90"/>
                    </a:lnTo>
                    <a:lnTo>
                      <a:pt x="171" y="66"/>
                    </a:lnTo>
                    <a:lnTo>
                      <a:pt x="170" y="57"/>
                    </a:lnTo>
                    <a:lnTo>
                      <a:pt x="167" y="49"/>
                    </a:lnTo>
                    <a:lnTo>
                      <a:pt x="164" y="40"/>
                    </a:lnTo>
                    <a:lnTo>
                      <a:pt x="163" y="3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5" name="Group 1697"/>
            <p:cNvGrpSpPr>
              <a:grpSpLocks/>
            </p:cNvGrpSpPr>
            <p:nvPr/>
          </p:nvGrpSpPr>
          <p:grpSpPr bwMode="auto">
            <a:xfrm>
              <a:off x="25761" y="7577"/>
              <a:ext cx="230" cy="252"/>
              <a:chOff x="25761" y="7577"/>
              <a:chExt cx="230" cy="252"/>
            </a:xfrm>
          </p:grpSpPr>
          <p:sp>
            <p:nvSpPr>
              <p:cNvPr id="7596" name="Freeform 1700"/>
              <p:cNvSpPr>
                <a:spLocks/>
              </p:cNvSpPr>
              <p:nvPr/>
            </p:nvSpPr>
            <p:spPr bwMode="auto">
              <a:xfrm>
                <a:off x="25761" y="7577"/>
                <a:ext cx="230" cy="252"/>
              </a:xfrm>
              <a:custGeom>
                <a:avLst/>
                <a:gdLst>
                  <a:gd name="T0" fmla="+- 0 25881 25761"/>
                  <a:gd name="T1" fmla="*/ T0 w 230"/>
                  <a:gd name="T2" fmla="+- 0 7577 7577"/>
                  <a:gd name="T3" fmla="*/ 7577 h 252"/>
                  <a:gd name="T4" fmla="+- 0 25867 25761"/>
                  <a:gd name="T5" fmla="*/ T4 w 230"/>
                  <a:gd name="T6" fmla="+- 0 7577 7577"/>
                  <a:gd name="T7" fmla="*/ 7577 h 252"/>
                  <a:gd name="T8" fmla="+- 0 25862 25761"/>
                  <a:gd name="T9" fmla="*/ T8 w 230"/>
                  <a:gd name="T10" fmla="+- 0 7577 7577"/>
                  <a:gd name="T11" fmla="*/ 7577 h 252"/>
                  <a:gd name="T12" fmla="+- 0 25764 25761"/>
                  <a:gd name="T13" fmla="*/ T12 w 230"/>
                  <a:gd name="T14" fmla="+- 0 7808 7577"/>
                  <a:gd name="T15" fmla="*/ 7808 h 252"/>
                  <a:gd name="T16" fmla="+- 0 25761 25761"/>
                  <a:gd name="T17" fmla="*/ T16 w 230"/>
                  <a:gd name="T18" fmla="+- 0 7822 7577"/>
                  <a:gd name="T19" fmla="*/ 7822 h 252"/>
                  <a:gd name="T20" fmla="+- 0 25761 25761"/>
                  <a:gd name="T21" fmla="*/ T20 w 230"/>
                  <a:gd name="T22" fmla="+- 0 7824 7577"/>
                  <a:gd name="T23" fmla="*/ 7824 h 252"/>
                  <a:gd name="T24" fmla="+- 0 25764 25761"/>
                  <a:gd name="T25" fmla="*/ T24 w 230"/>
                  <a:gd name="T26" fmla="+- 0 7827 7577"/>
                  <a:gd name="T27" fmla="*/ 7827 h 252"/>
                  <a:gd name="T28" fmla="+- 0 25766 25761"/>
                  <a:gd name="T29" fmla="*/ T28 w 230"/>
                  <a:gd name="T30" fmla="+- 0 7828 7577"/>
                  <a:gd name="T31" fmla="*/ 7828 h 252"/>
                  <a:gd name="T32" fmla="+- 0 25773 25761"/>
                  <a:gd name="T33" fmla="*/ T32 w 230"/>
                  <a:gd name="T34" fmla="+- 0 7829 7577"/>
                  <a:gd name="T35" fmla="*/ 7829 h 252"/>
                  <a:gd name="T36" fmla="+- 0 25777 25761"/>
                  <a:gd name="T37" fmla="*/ T36 w 230"/>
                  <a:gd name="T38" fmla="+- 0 7829 7577"/>
                  <a:gd name="T39" fmla="*/ 7829 h 252"/>
                  <a:gd name="T40" fmla="+- 0 25789 25761"/>
                  <a:gd name="T41" fmla="*/ T40 w 230"/>
                  <a:gd name="T42" fmla="+- 0 7829 7577"/>
                  <a:gd name="T43" fmla="*/ 7829 h 252"/>
                  <a:gd name="T44" fmla="+- 0 25811 25761"/>
                  <a:gd name="T45" fmla="*/ T44 w 230"/>
                  <a:gd name="T46" fmla="+- 0 7820 7577"/>
                  <a:gd name="T47" fmla="*/ 7820 h 252"/>
                  <a:gd name="T48" fmla="+- 0 25827 25761"/>
                  <a:gd name="T49" fmla="*/ T48 w 230"/>
                  <a:gd name="T50" fmla="+- 0 7771 7577"/>
                  <a:gd name="T51" fmla="*/ 7771 h 252"/>
                  <a:gd name="T52" fmla="+- 0 25974 25761"/>
                  <a:gd name="T53" fmla="*/ T52 w 230"/>
                  <a:gd name="T54" fmla="+- 0 7771 7577"/>
                  <a:gd name="T55" fmla="*/ 7771 h 252"/>
                  <a:gd name="T56" fmla="+- 0 25961 25761"/>
                  <a:gd name="T57" fmla="*/ T56 w 230"/>
                  <a:gd name="T58" fmla="+- 0 7732 7577"/>
                  <a:gd name="T59" fmla="*/ 7732 h 252"/>
                  <a:gd name="T60" fmla="+- 0 25838 25761"/>
                  <a:gd name="T61" fmla="*/ T60 w 230"/>
                  <a:gd name="T62" fmla="+- 0 7732 7577"/>
                  <a:gd name="T63" fmla="*/ 7732 h 252"/>
                  <a:gd name="T64" fmla="+- 0 25873 25761"/>
                  <a:gd name="T65" fmla="*/ T64 w 230"/>
                  <a:gd name="T66" fmla="+- 0 7626 7577"/>
                  <a:gd name="T67" fmla="*/ 7626 h 252"/>
                  <a:gd name="T68" fmla="+- 0 25924 25761"/>
                  <a:gd name="T69" fmla="*/ T68 w 230"/>
                  <a:gd name="T70" fmla="+- 0 7626 7577"/>
                  <a:gd name="T71" fmla="*/ 7626 h 252"/>
                  <a:gd name="T72" fmla="+- 0 25911 25761"/>
                  <a:gd name="T73" fmla="*/ T72 w 230"/>
                  <a:gd name="T74" fmla="+- 0 7588 7577"/>
                  <a:gd name="T75" fmla="*/ 7588 h 252"/>
                  <a:gd name="T76" fmla="+- 0 25910 25761"/>
                  <a:gd name="T77" fmla="*/ T76 w 230"/>
                  <a:gd name="T78" fmla="+- 0 7585 7577"/>
                  <a:gd name="T79" fmla="*/ 7585 h 252"/>
                  <a:gd name="T80" fmla="+- 0 25887 25761"/>
                  <a:gd name="T81" fmla="*/ T80 w 230"/>
                  <a:gd name="T82" fmla="+- 0 7577 7577"/>
                  <a:gd name="T83" fmla="*/ 7577 h 252"/>
                  <a:gd name="T84" fmla="+- 0 25881 25761"/>
                  <a:gd name="T85" fmla="*/ T84 w 230"/>
                  <a:gd name="T86" fmla="+- 0 7577 7577"/>
                  <a:gd name="T87" fmla="*/ 75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30" h="252">
                    <a:moveTo>
                      <a:pt x="120" y="0"/>
                    </a:moveTo>
                    <a:lnTo>
                      <a:pt x="106" y="0"/>
                    </a:lnTo>
                    <a:lnTo>
                      <a:pt x="101" y="0"/>
                    </a:lnTo>
                    <a:lnTo>
                      <a:pt x="3" y="231"/>
                    </a:lnTo>
                    <a:lnTo>
                      <a:pt x="0" y="245"/>
                    </a:lnTo>
                    <a:lnTo>
                      <a:pt x="0" y="247"/>
                    </a:lnTo>
                    <a:lnTo>
                      <a:pt x="3" y="250"/>
                    </a:lnTo>
                    <a:lnTo>
                      <a:pt x="5" y="251"/>
                    </a:lnTo>
                    <a:lnTo>
                      <a:pt x="12" y="252"/>
                    </a:lnTo>
                    <a:lnTo>
                      <a:pt x="16" y="252"/>
                    </a:lnTo>
                    <a:lnTo>
                      <a:pt x="28" y="252"/>
                    </a:lnTo>
                    <a:lnTo>
                      <a:pt x="50" y="243"/>
                    </a:lnTo>
                    <a:lnTo>
                      <a:pt x="66" y="194"/>
                    </a:lnTo>
                    <a:lnTo>
                      <a:pt x="213" y="194"/>
                    </a:lnTo>
                    <a:lnTo>
                      <a:pt x="200" y="155"/>
                    </a:lnTo>
                    <a:lnTo>
                      <a:pt x="77" y="155"/>
                    </a:lnTo>
                    <a:lnTo>
                      <a:pt x="112" y="49"/>
                    </a:lnTo>
                    <a:lnTo>
                      <a:pt x="163" y="49"/>
                    </a:lnTo>
                    <a:lnTo>
                      <a:pt x="150" y="11"/>
                    </a:lnTo>
                    <a:lnTo>
                      <a:pt x="149" y="8"/>
                    </a:lnTo>
                    <a:lnTo>
                      <a:pt x="126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97" name="Freeform 1699"/>
              <p:cNvSpPr>
                <a:spLocks/>
              </p:cNvSpPr>
              <p:nvPr/>
            </p:nvSpPr>
            <p:spPr bwMode="auto">
              <a:xfrm>
                <a:off x="25761" y="7577"/>
                <a:ext cx="230" cy="252"/>
              </a:xfrm>
              <a:custGeom>
                <a:avLst/>
                <a:gdLst>
                  <a:gd name="T0" fmla="+- 0 25974 25761"/>
                  <a:gd name="T1" fmla="*/ T0 w 230"/>
                  <a:gd name="T2" fmla="+- 0 7771 7577"/>
                  <a:gd name="T3" fmla="*/ 7771 h 252"/>
                  <a:gd name="T4" fmla="+- 0 25920 25761"/>
                  <a:gd name="T5" fmla="*/ T4 w 230"/>
                  <a:gd name="T6" fmla="+- 0 7771 7577"/>
                  <a:gd name="T7" fmla="*/ 7771 h 252"/>
                  <a:gd name="T8" fmla="+- 0 25937 25761"/>
                  <a:gd name="T9" fmla="*/ T8 w 230"/>
                  <a:gd name="T10" fmla="+- 0 7821 7577"/>
                  <a:gd name="T11" fmla="*/ 7821 h 252"/>
                  <a:gd name="T12" fmla="+- 0 25937 25761"/>
                  <a:gd name="T13" fmla="*/ T12 w 230"/>
                  <a:gd name="T14" fmla="+- 0 7823 7577"/>
                  <a:gd name="T15" fmla="*/ 7823 h 252"/>
                  <a:gd name="T16" fmla="+- 0 25938 25761"/>
                  <a:gd name="T17" fmla="*/ T16 w 230"/>
                  <a:gd name="T18" fmla="+- 0 7824 7577"/>
                  <a:gd name="T19" fmla="*/ 7824 h 252"/>
                  <a:gd name="T20" fmla="+- 0 25939 25761"/>
                  <a:gd name="T21" fmla="*/ T20 w 230"/>
                  <a:gd name="T22" fmla="+- 0 7825 7577"/>
                  <a:gd name="T23" fmla="*/ 7825 h 252"/>
                  <a:gd name="T24" fmla="+- 0 25940 25761"/>
                  <a:gd name="T25" fmla="*/ T24 w 230"/>
                  <a:gd name="T26" fmla="+- 0 7826 7577"/>
                  <a:gd name="T27" fmla="*/ 7826 h 252"/>
                  <a:gd name="T28" fmla="+- 0 25960 25761"/>
                  <a:gd name="T29" fmla="*/ T28 w 230"/>
                  <a:gd name="T30" fmla="+- 0 7829 7577"/>
                  <a:gd name="T31" fmla="*/ 7829 h 252"/>
                  <a:gd name="T32" fmla="+- 0 25973 25761"/>
                  <a:gd name="T33" fmla="*/ T32 w 230"/>
                  <a:gd name="T34" fmla="+- 0 7829 7577"/>
                  <a:gd name="T35" fmla="*/ 7829 h 252"/>
                  <a:gd name="T36" fmla="+- 0 25991 25761"/>
                  <a:gd name="T37" fmla="*/ T36 w 230"/>
                  <a:gd name="T38" fmla="+- 0 7822 7577"/>
                  <a:gd name="T39" fmla="*/ 7822 h 252"/>
                  <a:gd name="T40" fmla="+- 0 25990 25761"/>
                  <a:gd name="T41" fmla="*/ T40 w 230"/>
                  <a:gd name="T42" fmla="+- 0 7817 7577"/>
                  <a:gd name="T43" fmla="*/ 7817 h 252"/>
                  <a:gd name="T44" fmla="+- 0 25989 25761"/>
                  <a:gd name="T45" fmla="*/ T44 w 230"/>
                  <a:gd name="T46" fmla="+- 0 7813 7577"/>
                  <a:gd name="T47" fmla="*/ 7813 h 252"/>
                  <a:gd name="T48" fmla="+- 0 25988 25761"/>
                  <a:gd name="T49" fmla="*/ T48 w 230"/>
                  <a:gd name="T50" fmla="+- 0 7809 7577"/>
                  <a:gd name="T51" fmla="*/ 7809 h 252"/>
                  <a:gd name="T52" fmla="+- 0 25974 25761"/>
                  <a:gd name="T53" fmla="*/ T52 w 230"/>
                  <a:gd name="T54" fmla="+- 0 7771 7577"/>
                  <a:gd name="T55" fmla="*/ 7771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30" h="252">
                    <a:moveTo>
                      <a:pt x="213" y="194"/>
                    </a:moveTo>
                    <a:lnTo>
                      <a:pt x="159" y="194"/>
                    </a:lnTo>
                    <a:lnTo>
                      <a:pt x="176" y="244"/>
                    </a:lnTo>
                    <a:lnTo>
                      <a:pt x="176" y="246"/>
                    </a:lnTo>
                    <a:lnTo>
                      <a:pt x="177" y="247"/>
                    </a:lnTo>
                    <a:lnTo>
                      <a:pt x="178" y="248"/>
                    </a:lnTo>
                    <a:lnTo>
                      <a:pt x="179" y="249"/>
                    </a:lnTo>
                    <a:lnTo>
                      <a:pt x="199" y="252"/>
                    </a:lnTo>
                    <a:lnTo>
                      <a:pt x="212" y="252"/>
                    </a:lnTo>
                    <a:lnTo>
                      <a:pt x="230" y="245"/>
                    </a:lnTo>
                    <a:lnTo>
                      <a:pt x="229" y="240"/>
                    </a:lnTo>
                    <a:lnTo>
                      <a:pt x="228" y="236"/>
                    </a:lnTo>
                    <a:lnTo>
                      <a:pt x="227" y="232"/>
                    </a:lnTo>
                    <a:lnTo>
                      <a:pt x="213" y="194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98" name="Freeform 1698"/>
              <p:cNvSpPr>
                <a:spLocks/>
              </p:cNvSpPr>
              <p:nvPr/>
            </p:nvSpPr>
            <p:spPr bwMode="auto">
              <a:xfrm>
                <a:off x="25761" y="7577"/>
                <a:ext cx="230" cy="252"/>
              </a:xfrm>
              <a:custGeom>
                <a:avLst/>
                <a:gdLst>
                  <a:gd name="T0" fmla="+- 0 25924 25761"/>
                  <a:gd name="T1" fmla="*/ T0 w 230"/>
                  <a:gd name="T2" fmla="+- 0 7626 7577"/>
                  <a:gd name="T3" fmla="*/ 7626 h 252"/>
                  <a:gd name="T4" fmla="+- 0 25873 25761"/>
                  <a:gd name="T5" fmla="*/ T4 w 230"/>
                  <a:gd name="T6" fmla="+- 0 7626 7577"/>
                  <a:gd name="T7" fmla="*/ 7626 h 252"/>
                  <a:gd name="T8" fmla="+- 0 25908 25761"/>
                  <a:gd name="T9" fmla="*/ T8 w 230"/>
                  <a:gd name="T10" fmla="+- 0 7732 7577"/>
                  <a:gd name="T11" fmla="*/ 7732 h 252"/>
                  <a:gd name="T12" fmla="+- 0 25961 25761"/>
                  <a:gd name="T13" fmla="*/ T12 w 230"/>
                  <a:gd name="T14" fmla="+- 0 7732 7577"/>
                  <a:gd name="T15" fmla="*/ 7732 h 252"/>
                  <a:gd name="T16" fmla="+- 0 25924 25761"/>
                  <a:gd name="T17" fmla="*/ T16 w 230"/>
                  <a:gd name="T18" fmla="+- 0 7626 7577"/>
                  <a:gd name="T19" fmla="*/ 7626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30" h="252">
                    <a:moveTo>
                      <a:pt x="163" y="49"/>
                    </a:moveTo>
                    <a:lnTo>
                      <a:pt x="112" y="49"/>
                    </a:lnTo>
                    <a:lnTo>
                      <a:pt x="147" y="155"/>
                    </a:lnTo>
                    <a:lnTo>
                      <a:pt x="200" y="155"/>
                    </a:lnTo>
                    <a:lnTo>
                      <a:pt x="163" y="49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6" name="Group 1695"/>
            <p:cNvGrpSpPr>
              <a:grpSpLocks/>
            </p:cNvGrpSpPr>
            <p:nvPr/>
          </p:nvGrpSpPr>
          <p:grpSpPr bwMode="auto">
            <a:xfrm>
              <a:off x="26022" y="7827"/>
              <a:ext cx="32" cy="2"/>
              <a:chOff x="26022" y="7827"/>
              <a:chExt cx="32" cy="2"/>
            </a:xfrm>
          </p:grpSpPr>
          <p:sp>
            <p:nvSpPr>
              <p:cNvPr id="7595" name="Freeform 1696"/>
              <p:cNvSpPr>
                <a:spLocks/>
              </p:cNvSpPr>
              <p:nvPr/>
            </p:nvSpPr>
            <p:spPr bwMode="auto">
              <a:xfrm>
                <a:off x="26022" y="7827"/>
                <a:ext cx="32" cy="2"/>
              </a:xfrm>
              <a:custGeom>
                <a:avLst/>
                <a:gdLst>
                  <a:gd name="T0" fmla="+- 0 26022 26022"/>
                  <a:gd name="T1" fmla="*/ T0 w 32"/>
                  <a:gd name="T2" fmla="+- 0 7828 7827"/>
                  <a:gd name="T3" fmla="*/ 7828 h 2"/>
                  <a:gd name="T4" fmla="+- 0 26054 26022"/>
                  <a:gd name="T5" fmla="*/ T4 w 32"/>
                  <a:gd name="T6" fmla="+- 0 7828 7827"/>
                  <a:gd name="T7" fmla="*/ 7828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7" name="Group 1693"/>
            <p:cNvGrpSpPr>
              <a:grpSpLocks/>
            </p:cNvGrpSpPr>
            <p:nvPr/>
          </p:nvGrpSpPr>
          <p:grpSpPr bwMode="auto">
            <a:xfrm>
              <a:off x="26038" y="7585"/>
              <a:ext cx="2" cy="264"/>
              <a:chOff x="26038" y="7585"/>
              <a:chExt cx="2" cy="264"/>
            </a:xfrm>
          </p:grpSpPr>
          <p:sp>
            <p:nvSpPr>
              <p:cNvPr id="7594" name="Freeform 1694"/>
              <p:cNvSpPr>
                <a:spLocks/>
              </p:cNvSpPr>
              <p:nvPr/>
            </p:nvSpPr>
            <p:spPr bwMode="auto">
              <a:xfrm>
                <a:off x="26038" y="7585"/>
                <a:ext cx="2" cy="264"/>
              </a:xfrm>
              <a:custGeom>
                <a:avLst/>
                <a:gdLst>
                  <a:gd name="T0" fmla="+- 0 7585 7585"/>
                  <a:gd name="T1" fmla="*/ 7585 h 264"/>
                  <a:gd name="T2" fmla="+- 0 7849 7585"/>
                  <a:gd name="T3" fmla="*/ 7849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4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8" name="Group 1691"/>
            <p:cNvGrpSpPr>
              <a:grpSpLocks/>
            </p:cNvGrpSpPr>
            <p:nvPr/>
          </p:nvGrpSpPr>
          <p:grpSpPr bwMode="auto">
            <a:xfrm>
              <a:off x="26013" y="7699"/>
              <a:ext cx="195" cy="2"/>
              <a:chOff x="26013" y="7699"/>
              <a:chExt cx="195" cy="2"/>
            </a:xfrm>
          </p:grpSpPr>
          <p:sp>
            <p:nvSpPr>
              <p:cNvPr id="7593" name="Freeform 1692"/>
              <p:cNvSpPr>
                <a:spLocks/>
              </p:cNvSpPr>
              <p:nvPr/>
            </p:nvSpPr>
            <p:spPr bwMode="auto">
              <a:xfrm>
                <a:off x="26013" y="7699"/>
                <a:ext cx="195" cy="2"/>
              </a:xfrm>
              <a:custGeom>
                <a:avLst/>
                <a:gdLst>
                  <a:gd name="T0" fmla="+- 0 26013 26013"/>
                  <a:gd name="T1" fmla="*/ T0 w 195"/>
                  <a:gd name="T2" fmla="+- 0 26207 26013"/>
                  <a:gd name="T3" fmla="*/ T2 w 195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noFill/>
              <a:ln w="292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69" name="Group 1689"/>
            <p:cNvGrpSpPr>
              <a:grpSpLocks/>
            </p:cNvGrpSpPr>
            <p:nvPr/>
          </p:nvGrpSpPr>
          <p:grpSpPr bwMode="auto">
            <a:xfrm>
              <a:off x="26013" y="7583"/>
              <a:ext cx="50" cy="2"/>
              <a:chOff x="26013" y="7583"/>
              <a:chExt cx="50" cy="2"/>
            </a:xfrm>
          </p:grpSpPr>
          <p:sp>
            <p:nvSpPr>
              <p:cNvPr id="7592" name="Freeform 1690"/>
              <p:cNvSpPr>
                <a:spLocks/>
              </p:cNvSpPr>
              <p:nvPr/>
            </p:nvSpPr>
            <p:spPr bwMode="auto">
              <a:xfrm>
                <a:off x="26013" y="7583"/>
                <a:ext cx="50" cy="2"/>
              </a:xfrm>
              <a:custGeom>
                <a:avLst/>
                <a:gdLst>
                  <a:gd name="T0" fmla="+- 0 26013 26013"/>
                  <a:gd name="T1" fmla="*/ T0 w 50"/>
                  <a:gd name="T2" fmla="+- 0 26063 26013"/>
                  <a:gd name="T3" fmla="*/ T2 w 5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50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0" name="Group 1687"/>
            <p:cNvGrpSpPr>
              <a:grpSpLocks/>
            </p:cNvGrpSpPr>
            <p:nvPr/>
          </p:nvGrpSpPr>
          <p:grpSpPr bwMode="auto">
            <a:xfrm>
              <a:off x="26017" y="7579"/>
              <a:ext cx="42" cy="2"/>
              <a:chOff x="26017" y="7579"/>
              <a:chExt cx="42" cy="2"/>
            </a:xfrm>
          </p:grpSpPr>
          <p:sp>
            <p:nvSpPr>
              <p:cNvPr id="7591" name="Freeform 1688"/>
              <p:cNvSpPr>
                <a:spLocks/>
              </p:cNvSpPr>
              <p:nvPr/>
            </p:nvSpPr>
            <p:spPr bwMode="auto">
              <a:xfrm>
                <a:off x="26017" y="7579"/>
                <a:ext cx="42" cy="2"/>
              </a:xfrm>
              <a:custGeom>
                <a:avLst/>
                <a:gdLst>
                  <a:gd name="T0" fmla="+- 0 26017 26017"/>
                  <a:gd name="T1" fmla="*/ T0 w 42"/>
                  <a:gd name="T2" fmla="+- 0 26059 26017"/>
                  <a:gd name="T3" fmla="*/ T2 w 4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2">
                    <a:moveTo>
                      <a:pt x="0" y="0"/>
                    </a:moveTo>
                    <a:lnTo>
                      <a:pt x="42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1" name="Group 1685"/>
            <p:cNvGrpSpPr>
              <a:grpSpLocks/>
            </p:cNvGrpSpPr>
            <p:nvPr/>
          </p:nvGrpSpPr>
          <p:grpSpPr bwMode="auto">
            <a:xfrm>
              <a:off x="26166" y="7827"/>
              <a:ext cx="32" cy="2"/>
              <a:chOff x="26166" y="7827"/>
              <a:chExt cx="32" cy="2"/>
            </a:xfrm>
          </p:grpSpPr>
          <p:sp>
            <p:nvSpPr>
              <p:cNvPr id="7590" name="Freeform 1686"/>
              <p:cNvSpPr>
                <a:spLocks/>
              </p:cNvSpPr>
              <p:nvPr/>
            </p:nvSpPr>
            <p:spPr bwMode="auto">
              <a:xfrm>
                <a:off x="26166" y="7827"/>
                <a:ext cx="32" cy="2"/>
              </a:xfrm>
              <a:custGeom>
                <a:avLst/>
                <a:gdLst>
                  <a:gd name="T0" fmla="+- 0 26166 26166"/>
                  <a:gd name="T1" fmla="*/ T0 w 32"/>
                  <a:gd name="T2" fmla="+- 0 7828 7827"/>
                  <a:gd name="T3" fmla="*/ 7828 h 2"/>
                  <a:gd name="T4" fmla="+- 0 26198 26166"/>
                  <a:gd name="T5" fmla="*/ T4 w 32"/>
                  <a:gd name="T6" fmla="+- 0 7828 7827"/>
                  <a:gd name="T7" fmla="*/ 7828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</a:cxnLst>
                <a:rect l="0" t="0" r="r" b="b"/>
                <a:pathLst>
                  <a:path w="32" h="2">
                    <a:moveTo>
                      <a:pt x="0" y="1"/>
                    </a:moveTo>
                    <a:lnTo>
                      <a:pt x="32" y="1"/>
                    </a:lnTo>
                  </a:path>
                </a:pathLst>
              </a:custGeom>
              <a:noFill/>
              <a:ln w="254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2" name="Group 1683"/>
            <p:cNvGrpSpPr>
              <a:grpSpLocks/>
            </p:cNvGrpSpPr>
            <p:nvPr/>
          </p:nvGrpSpPr>
          <p:grpSpPr bwMode="auto">
            <a:xfrm>
              <a:off x="26182" y="7585"/>
              <a:ext cx="2" cy="264"/>
              <a:chOff x="26182" y="7585"/>
              <a:chExt cx="2" cy="264"/>
            </a:xfrm>
          </p:grpSpPr>
          <p:sp>
            <p:nvSpPr>
              <p:cNvPr id="7589" name="Freeform 1684"/>
              <p:cNvSpPr>
                <a:spLocks/>
              </p:cNvSpPr>
              <p:nvPr/>
            </p:nvSpPr>
            <p:spPr bwMode="auto">
              <a:xfrm>
                <a:off x="26182" y="7585"/>
                <a:ext cx="2" cy="264"/>
              </a:xfrm>
              <a:custGeom>
                <a:avLst/>
                <a:gdLst>
                  <a:gd name="T0" fmla="+- 0 7585 7585"/>
                  <a:gd name="T1" fmla="*/ 7585 h 264"/>
                  <a:gd name="T2" fmla="+- 0 7849 7585"/>
                  <a:gd name="T3" fmla="*/ 7849 h 26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64">
                    <a:moveTo>
                      <a:pt x="0" y="0"/>
                    </a:moveTo>
                    <a:lnTo>
                      <a:pt x="0" y="264"/>
                    </a:lnTo>
                  </a:path>
                </a:pathLst>
              </a:custGeom>
              <a:noFill/>
              <a:ln w="33441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3" name="Group 1681"/>
            <p:cNvGrpSpPr>
              <a:grpSpLocks/>
            </p:cNvGrpSpPr>
            <p:nvPr/>
          </p:nvGrpSpPr>
          <p:grpSpPr bwMode="auto">
            <a:xfrm>
              <a:off x="26157" y="7583"/>
              <a:ext cx="259" cy="2"/>
              <a:chOff x="26157" y="7583"/>
              <a:chExt cx="259" cy="2"/>
            </a:xfrm>
          </p:grpSpPr>
          <p:sp>
            <p:nvSpPr>
              <p:cNvPr id="7588" name="Freeform 1682"/>
              <p:cNvSpPr>
                <a:spLocks/>
              </p:cNvSpPr>
              <p:nvPr/>
            </p:nvSpPr>
            <p:spPr bwMode="auto">
              <a:xfrm>
                <a:off x="26157" y="7583"/>
                <a:ext cx="259" cy="2"/>
              </a:xfrm>
              <a:custGeom>
                <a:avLst/>
                <a:gdLst>
                  <a:gd name="T0" fmla="+- 0 26157 26157"/>
                  <a:gd name="T1" fmla="*/ T0 w 259"/>
                  <a:gd name="T2" fmla="+- 0 26416 26157"/>
                  <a:gd name="T3" fmla="*/ T2 w 25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9">
                    <a:moveTo>
                      <a:pt x="0" y="0"/>
                    </a:moveTo>
                    <a:lnTo>
                      <a:pt x="259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4" name="Group 1679"/>
            <p:cNvGrpSpPr>
              <a:grpSpLocks/>
            </p:cNvGrpSpPr>
            <p:nvPr/>
          </p:nvGrpSpPr>
          <p:grpSpPr bwMode="auto">
            <a:xfrm>
              <a:off x="26161" y="7579"/>
              <a:ext cx="253" cy="2"/>
              <a:chOff x="26161" y="7579"/>
              <a:chExt cx="253" cy="2"/>
            </a:xfrm>
          </p:grpSpPr>
          <p:sp>
            <p:nvSpPr>
              <p:cNvPr id="7587" name="Freeform 1680"/>
              <p:cNvSpPr>
                <a:spLocks/>
              </p:cNvSpPr>
              <p:nvPr/>
            </p:nvSpPr>
            <p:spPr bwMode="auto">
              <a:xfrm>
                <a:off x="26161" y="7579"/>
                <a:ext cx="253" cy="2"/>
              </a:xfrm>
              <a:custGeom>
                <a:avLst/>
                <a:gdLst>
                  <a:gd name="T0" fmla="+- 0 26161 26161"/>
                  <a:gd name="T1" fmla="*/ T0 w 253"/>
                  <a:gd name="T2" fmla="+- 0 26414 26161"/>
                  <a:gd name="T3" fmla="*/ T2 w 25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253">
                    <a:moveTo>
                      <a:pt x="0" y="0"/>
                    </a:moveTo>
                    <a:lnTo>
                      <a:pt x="253" y="0"/>
                    </a:lnTo>
                  </a:path>
                </a:pathLst>
              </a:custGeom>
              <a:noFill/>
              <a:ln w="4115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5" name="Group 1677"/>
            <p:cNvGrpSpPr>
              <a:grpSpLocks/>
            </p:cNvGrpSpPr>
            <p:nvPr/>
          </p:nvGrpSpPr>
          <p:grpSpPr bwMode="auto">
            <a:xfrm>
              <a:off x="26301" y="7827"/>
              <a:ext cx="43" cy="2"/>
              <a:chOff x="26301" y="7827"/>
              <a:chExt cx="43" cy="2"/>
            </a:xfrm>
          </p:grpSpPr>
          <p:sp>
            <p:nvSpPr>
              <p:cNvPr id="7586" name="Freeform 1678"/>
              <p:cNvSpPr>
                <a:spLocks/>
              </p:cNvSpPr>
              <p:nvPr/>
            </p:nvSpPr>
            <p:spPr bwMode="auto">
              <a:xfrm>
                <a:off x="26301" y="7827"/>
                <a:ext cx="43" cy="2"/>
              </a:xfrm>
              <a:custGeom>
                <a:avLst/>
                <a:gdLst>
                  <a:gd name="T0" fmla="+- 0 26301 26301"/>
                  <a:gd name="T1" fmla="*/ T0 w 43"/>
                  <a:gd name="T2" fmla="+- 0 26344 26301"/>
                  <a:gd name="T3" fmla="*/ T2 w 43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43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381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6" name="Group 1675"/>
            <p:cNvGrpSpPr>
              <a:grpSpLocks/>
            </p:cNvGrpSpPr>
            <p:nvPr/>
          </p:nvGrpSpPr>
          <p:grpSpPr bwMode="auto">
            <a:xfrm>
              <a:off x="26322" y="7619"/>
              <a:ext cx="2" cy="230"/>
              <a:chOff x="26322" y="7619"/>
              <a:chExt cx="2" cy="230"/>
            </a:xfrm>
          </p:grpSpPr>
          <p:sp>
            <p:nvSpPr>
              <p:cNvPr id="7585" name="Freeform 1676"/>
              <p:cNvSpPr>
                <a:spLocks/>
              </p:cNvSpPr>
              <p:nvPr/>
            </p:nvSpPr>
            <p:spPr bwMode="auto">
              <a:xfrm>
                <a:off x="26322" y="7619"/>
                <a:ext cx="2" cy="230"/>
              </a:xfrm>
              <a:custGeom>
                <a:avLst/>
                <a:gdLst>
                  <a:gd name="T0" fmla="+- 0 7619 7619"/>
                  <a:gd name="T1" fmla="*/ 7619 h 230"/>
                  <a:gd name="T2" fmla="+- 0 7849 7619"/>
                  <a:gd name="T3" fmla="*/ 7849 h 23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30">
                    <a:moveTo>
                      <a:pt x="0" y="0"/>
                    </a:moveTo>
                    <a:lnTo>
                      <a:pt x="0" y="230"/>
                    </a:lnTo>
                  </a:path>
                </a:pathLst>
              </a:custGeom>
              <a:noFill/>
              <a:ln w="3356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7" name="Group 1673"/>
            <p:cNvGrpSpPr>
              <a:grpSpLocks/>
            </p:cNvGrpSpPr>
            <p:nvPr/>
          </p:nvGrpSpPr>
          <p:grpSpPr bwMode="auto">
            <a:xfrm>
              <a:off x="26227" y="7610"/>
              <a:ext cx="191" cy="2"/>
              <a:chOff x="26227" y="7610"/>
              <a:chExt cx="191" cy="2"/>
            </a:xfrm>
          </p:grpSpPr>
          <p:sp>
            <p:nvSpPr>
              <p:cNvPr id="7584" name="Freeform 1674"/>
              <p:cNvSpPr>
                <a:spLocks/>
              </p:cNvSpPr>
              <p:nvPr/>
            </p:nvSpPr>
            <p:spPr bwMode="auto">
              <a:xfrm>
                <a:off x="26227" y="7610"/>
                <a:ext cx="191" cy="2"/>
              </a:xfrm>
              <a:custGeom>
                <a:avLst/>
                <a:gdLst>
                  <a:gd name="T0" fmla="+- 0 26227 26227"/>
                  <a:gd name="T1" fmla="*/ T0 w 191"/>
                  <a:gd name="T2" fmla="+- 0 26417 26227"/>
                  <a:gd name="T3" fmla="*/ T2 w 19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1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1270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8" name="Group 1671"/>
            <p:cNvGrpSpPr>
              <a:grpSpLocks/>
            </p:cNvGrpSpPr>
            <p:nvPr/>
          </p:nvGrpSpPr>
          <p:grpSpPr bwMode="auto">
            <a:xfrm>
              <a:off x="26227" y="7590"/>
              <a:ext cx="190" cy="2"/>
              <a:chOff x="26227" y="7590"/>
              <a:chExt cx="190" cy="2"/>
            </a:xfrm>
          </p:grpSpPr>
          <p:sp>
            <p:nvSpPr>
              <p:cNvPr id="7583" name="Freeform 1672"/>
              <p:cNvSpPr>
                <a:spLocks/>
              </p:cNvSpPr>
              <p:nvPr/>
            </p:nvSpPr>
            <p:spPr bwMode="auto">
              <a:xfrm>
                <a:off x="26227" y="7590"/>
                <a:ext cx="190" cy="2"/>
              </a:xfrm>
              <a:custGeom>
                <a:avLst/>
                <a:gdLst>
                  <a:gd name="T0" fmla="+- 0 26227 26227"/>
                  <a:gd name="T1" fmla="*/ T0 w 190"/>
                  <a:gd name="T2" fmla="+- 0 26417 26227"/>
                  <a:gd name="T3" fmla="*/ T2 w 190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90">
                    <a:moveTo>
                      <a:pt x="0" y="0"/>
                    </a:moveTo>
                    <a:lnTo>
                      <a:pt x="190" y="0"/>
                    </a:lnTo>
                  </a:path>
                </a:pathLst>
              </a:custGeom>
              <a:noFill/>
              <a:ln w="7620">
                <a:solidFill>
                  <a:srgbClr val="15161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79" name="Group 1667"/>
            <p:cNvGrpSpPr>
              <a:grpSpLocks/>
            </p:cNvGrpSpPr>
            <p:nvPr/>
          </p:nvGrpSpPr>
          <p:grpSpPr bwMode="auto">
            <a:xfrm>
              <a:off x="26437" y="7577"/>
              <a:ext cx="261" cy="252"/>
              <a:chOff x="26437" y="7577"/>
              <a:chExt cx="261" cy="252"/>
            </a:xfrm>
          </p:grpSpPr>
          <p:sp>
            <p:nvSpPr>
              <p:cNvPr id="7580" name="Freeform 1670"/>
              <p:cNvSpPr>
                <a:spLocks/>
              </p:cNvSpPr>
              <p:nvPr/>
            </p:nvSpPr>
            <p:spPr bwMode="auto">
              <a:xfrm>
                <a:off x="26437" y="7577"/>
                <a:ext cx="261" cy="252"/>
              </a:xfrm>
              <a:custGeom>
                <a:avLst/>
                <a:gdLst>
                  <a:gd name="T0" fmla="+- 0 26677 26437"/>
                  <a:gd name="T1" fmla="*/ T0 w 261"/>
                  <a:gd name="T2" fmla="+- 0 7577 7577"/>
                  <a:gd name="T3" fmla="*/ 7577 h 252"/>
                  <a:gd name="T4" fmla="+- 0 26667 26437"/>
                  <a:gd name="T5" fmla="*/ T4 w 261"/>
                  <a:gd name="T6" fmla="+- 0 7577 7577"/>
                  <a:gd name="T7" fmla="*/ 7577 h 252"/>
                  <a:gd name="T8" fmla="+- 0 26663 26437"/>
                  <a:gd name="T9" fmla="*/ T8 w 261"/>
                  <a:gd name="T10" fmla="+- 0 7577 7577"/>
                  <a:gd name="T11" fmla="*/ 7577 h 252"/>
                  <a:gd name="T12" fmla="+- 0 26648 26437"/>
                  <a:gd name="T13" fmla="*/ T12 w 261"/>
                  <a:gd name="T14" fmla="+- 0 7582 7577"/>
                  <a:gd name="T15" fmla="*/ 7582 h 252"/>
                  <a:gd name="T16" fmla="+- 0 26647 26437"/>
                  <a:gd name="T17" fmla="*/ T16 w 261"/>
                  <a:gd name="T18" fmla="+- 0 7583 7577"/>
                  <a:gd name="T19" fmla="*/ 7583 h 252"/>
                  <a:gd name="T20" fmla="+- 0 26647 26437"/>
                  <a:gd name="T21" fmla="*/ T20 w 261"/>
                  <a:gd name="T22" fmla="+- 0 7584 7577"/>
                  <a:gd name="T23" fmla="*/ 7584 h 252"/>
                  <a:gd name="T24" fmla="+- 0 26647 26437"/>
                  <a:gd name="T25" fmla="*/ T24 w 261"/>
                  <a:gd name="T26" fmla="+- 0 7822 7577"/>
                  <a:gd name="T27" fmla="*/ 7822 h 252"/>
                  <a:gd name="T28" fmla="+- 0 26647 26437"/>
                  <a:gd name="T29" fmla="*/ T28 w 261"/>
                  <a:gd name="T30" fmla="+- 0 7824 7577"/>
                  <a:gd name="T31" fmla="*/ 7824 h 252"/>
                  <a:gd name="T32" fmla="+- 0 26648 26437"/>
                  <a:gd name="T33" fmla="*/ T32 w 261"/>
                  <a:gd name="T34" fmla="+- 0 7824 7577"/>
                  <a:gd name="T35" fmla="*/ 7824 h 252"/>
                  <a:gd name="T36" fmla="+- 0 26649 26437"/>
                  <a:gd name="T37" fmla="*/ T36 w 261"/>
                  <a:gd name="T38" fmla="+- 0 7825 7577"/>
                  <a:gd name="T39" fmla="*/ 7825 h 252"/>
                  <a:gd name="T40" fmla="+- 0 26667 26437"/>
                  <a:gd name="T41" fmla="*/ T40 w 261"/>
                  <a:gd name="T42" fmla="+- 0 7829 7577"/>
                  <a:gd name="T43" fmla="*/ 7829 h 252"/>
                  <a:gd name="T44" fmla="+- 0 26677 26437"/>
                  <a:gd name="T45" fmla="*/ T44 w 261"/>
                  <a:gd name="T46" fmla="+- 0 7829 7577"/>
                  <a:gd name="T47" fmla="*/ 7829 h 252"/>
                  <a:gd name="T48" fmla="+- 0 26698 26437"/>
                  <a:gd name="T49" fmla="*/ T48 w 261"/>
                  <a:gd name="T50" fmla="+- 0 7822 7577"/>
                  <a:gd name="T51" fmla="*/ 7822 h 252"/>
                  <a:gd name="T52" fmla="+- 0 26698 26437"/>
                  <a:gd name="T53" fmla="*/ T52 w 261"/>
                  <a:gd name="T54" fmla="+- 0 7584 7577"/>
                  <a:gd name="T55" fmla="*/ 7584 h 252"/>
                  <a:gd name="T56" fmla="+- 0 26681 26437"/>
                  <a:gd name="T57" fmla="*/ T56 w 261"/>
                  <a:gd name="T58" fmla="+- 0 7577 7577"/>
                  <a:gd name="T59" fmla="*/ 7577 h 252"/>
                  <a:gd name="T60" fmla="+- 0 26677 26437"/>
                  <a:gd name="T61" fmla="*/ T60 w 261"/>
                  <a:gd name="T62" fmla="+- 0 7577 7577"/>
                  <a:gd name="T63" fmla="*/ 75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61" h="252">
                    <a:moveTo>
                      <a:pt x="240" y="0"/>
                    </a:moveTo>
                    <a:lnTo>
                      <a:pt x="230" y="0"/>
                    </a:lnTo>
                    <a:lnTo>
                      <a:pt x="226" y="0"/>
                    </a:lnTo>
                    <a:lnTo>
                      <a:pt x="211" y="5"/>
                    </a:lnTo>
                    <a:lnTo>
                      <a:pt x="210" y="6"/>
                    </a:lnTo>
                    <a:lnTo>
                      <a:pt x="210" y="7"/>
                    </a:lnTo>
                    <a:lnTo>
                      <a:pt x="210" y="245"/>
                    </a:lnTo>
                    <a:lnTo>
                      <a:pt x="210" y="247"/>
                    </a:lnTo>
                    <a:lnTo>
                      <a:pt x="211" y="247"/>
                    </a:lnTo>
                    <a:lnTo>
                      <a:pt x="212" y="248"/>
                    </a:lnTo>
                    <a:lnTo>
                      <a:pt x="230" y="252"/>
                    </a:lnTo>
                    <a:lnTo>
                      <a:pt x="240" y="252"/>
                    </a:lnTo>
                    <a:lnTo>
                      <a:pt x="261" y="245"/>
                    </a:lnTo>
                    <a:lnTo>
                      <a:pt x="261" y="7"/>
                    </a:lnTo>
                    <a:lnTo>
                      <a:pt x="24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81" name="Freeform 1669"/>
              <p:cNvSpPr>
                <a:spLocks/>
              </p:cNvSpPr>
              <p:nvPr/>
            </p:nvSpPr>
            <p:spPr bwMode="auto">
              <a:xfrm>
                <a:off x="26437" y="7577"/>
                <a:ext cx="261" cy="252"/>
              </a:xfrm>
              <a:custGeom>
                <a:avLst/>
                <a:gdLst>
                  <a:gd name="T0" fmla="+- 0 26467 26437"/>
                  <a:gd name="T1" fmla="*/ T0 w 261"/>
                  <a:gd name="T2" fmla="+- 0 7577 7577"/>
                  <a:gd name="T3" fmla="*/ 7577 h 252"/>
                  <a:gd name="T4" fmla="+- 0 26458 26437"/>
                  <a:gd name="T5" fmla="*/ T4 w 261"/>
                  <a:gd name="T6" fmla="+- 0 7577 7577"/>
                  <a:gd name="T7" fmla="*/ 7577 h 252"/>
                  <a:gd name="T8" fmla="+- 0 26454 26437"/>
                  <a:gd name="T9" fmla="*/ T8 w 261"/>
                  <a:gd name="T10" fmla="+- 0 7577 7577"/>
                  <a:gd name="T11" fmla="*/ 7577 h 252"/>
                  <a:gd name="T12" fmla="+- 0 26438 26437"/>
                  <a:gd name="T13" fmla="*/ T12 w 261"/>
                  <a:gd name="T14" fmla="+- 0 7582 7577"/>
                  <a:gd name="T15" fmla="*/ 7582 h 252"/>
                  <a:gd name="T16" fmla="+- 0 26437 26437"/>
                  <a:gd name="T17" fmla="*/ T16 w 261"/>
                  <a:gd name="T18" fmla="+- 0 7583 7577"/>
                  <a:gd name="T19" fmla="*/ 7583 h 252"/>
                  <a:gd name="T20" fmla="+- 0 26437 26437"/>
                  <a:gd name="T21" fmla="*/ T20 w 261"/>
                  <a:gd name="T22" fmla="+- 0 7584 7577"/>
                  <a:gd name="T23" fmla="*/ 7584 h 252"/>
                  <a:gd name="T24" fmla="+- 0 26437 26437"/>
                  <a:gd name="T25" fmla="*/ T24 w 261"/>
                  <a:gd name="T26" fmla="+- 0 7814 7577"/>
                  <a:gd name="T27" fmla="*/ 7814 h 252"/>
                  <a:gd name="T28" fmla="+- 0 26437 26437"/>
                  <a:gd name="T29" fmla="*/ T28 w 261"/>
                  <a:gd name="T30" fmla="+- 0 7817 7577"/>
                  <a:gd name="T31" fmla="*/ 7817 h 252"/>
                  <a:gd name="T32" fmla="+- 0 26438 26437"/>
                  <a:gd name="T33" fmla="*/ T32 w 261"/>
                  <a:gd name="T34" fmla="+- 0 7819 7577"/>
                  <a:gd name="T35" fmla="*/ 7819 h 252"/>
                  <a:gd name="T36" fmla="+- 0 26439 26437"/>
                  <a:gd name="T37" fmla="*/ T36 w 261"/>
                  <a:gd name="T38" fmla="+- 0 7821 7577"/>
                  <a:gd name="T39" fmla="*/ 7821 h 252"/>
                  <a:gd name="T40" fmla="+- 0 26440 26437"/>
                  <a:gd name="T41" fmla="*/ T40 w 261"/>
                  <a:gd name="T42" fmla="+- 0 7823 7577"/>
                  <a:gd name="T43" fmla="*/ 7823 h 252"/>
                  <a:gd name="T44" fmla="+- 0 26442 26437"/>
                  <a:gd name="T45" fmla="*/ T44 w 261"/>
                  <a:gd name="T46" fmla="+- 0 7824 7577"/>
                  <a:gd name="T47" fmla="*/ 7824 h 252"/>
                  <a:gd name="T48" fmla="+- 0 26443 26437"/>
                  <a:gd name="T49" fmla="*/ T48 w 261"/>
                  <a:gd name="T50" fmla="+- 0 7825 7577"/>
                  <a:gd name="T51" fmla="*/ 7825 h 252"/>
                  <a:gd name="T52" fmla="+- 0 26445 26437"/>
                  <a:gd name="T53" fmla="*/ T52 w 261"/>
                  <a:gd name="T54" fmla="+- 0 7826 7577"/>
                  <a:gd name="T55" fmla="*/ 7826 h 252"/>
                  <a:gd name="T56" fmla="+- 0 26448 26437"/>
                  <a:gd name="T57" fmla="*/ T56 w 261"/>
                  <a:gd name="T58" fmla="+- 0 7827 7577"/>
                  <a:gd name="T59" fmla="*/ 7827 h 252"/>
                  <a:gd name="T60" fmla="+- 0 26450 26437"/>
                  <a:gd name="T61" fmla="*/ T60 w 261"/>
                  <a:gd name="T62" fmla="+- 0 7828 7577"/>
                  <a:gd name="T63" fmla="*/ 7828 h 252"/>
                  <a:gd name="T64" fmla="+- 0 26453 26437"/>
                  <a:gd name="T65" fmla="*/ T64 w 261"/>
                  <a:gd name="T66" fmla="+- 0 7828 7577"/>
                  <a:gd name="T67" fmla="*/ 7828 h 252"/>
                  <a:gd name="T68" fmla="+- 0 26526 26437"/>
                  <a:gd name="T69" fmla="*/ T68 w 261"/>
                  <a:gd name="T70" fmla="+- 0 7827 7577"/>
                  <a:gd name="T71" fmla="*/ 7827 h 252"/>
                  <a:gd name="T72" fmla="+- 0 26586 26437"/>
                  <a:gd name="T73" fmla="*/ T72 w 261"/>
                  <a:gd name="T74" fmla="+- 0 7811 7577"/>
                  <a:gd name="T75" fmla="*/ 7811 h 252"/>
                  <a:gd name="T76" fmla="+- 0 26607 26437"/>
                  <a:gd name="T77" fmla="*/ T76 w 261"/>
                  <a:gd name="T78" fmla="+- 0 7789 7577"/>
                  <a:gd name="T79" fmla="*/ 7789 h 252"/>
                  <a:gd name="T80" fmla="+- 0 26488 26437"/>
                  <a:gd name="T81" fmla="*/ T80 w 261"/>
                  <a:gd name="T82" fmla="+- 0 7789 7577"/>
                  <a:gd name="T83" fmla="*/ 7789 h 252"/>
                  <a:gd name="T84" fmla="+- 0 26488 26437"/>
                  <a:gd name="T85" fmla="*/ T84 w 261"/>
                  <a:gd name="T86" fmla="+- 0 7710 7577"/>
                  <a:gd name="T87" fmla="*/ 7710 h 252"/>
                  <a:gd name="T88" fmla="+- 0 26608 26437"/>
                  <a:gd name="T89" fmla="*/ T88 w 261"/>
                  <a:gd name="T90" fmla="+- 0 7710 7577"/>
                  <a:gd name="T91" fmla="*/ 7710 h 252"/>
                  <a:gd name="T92" fmla="+- 0 26606 26437"/>
                  <a:gd name="T93" fmla="*/ T92 w 261"/>
                  <a:gd name="T94" fmla="+- 0 7704 7577"/>
                  <a:gd name="T95" fmla="*/ 7704 h 252"/>
                  <a:gd name="T96" fmla="+- 0 26542 26437"/>
                  <a:gd name="T97" fmla="*/ T96 w 261"/>
                  <a:gd name="T98" fmla="+- 0 7672 7577"/>
                  <a:gd name="T99" fmla="*/ 7672 h 252"/>
                  <a:gd name="T100" fmla="+- 0 26519 26437"/>
                  <a:gd name="T101" fmla="*/ T100 w 261"/>
                  <a:gd name="T102" fmla="+- 0 7671 7577"/>
                  <a:gd name="T103" fmla="*/ 7671 h 252"/>
                  <a:gd name="T104" fmla="+- 0 26488 26437"/>
                  <a:gd name="T105" fmla="*/ T104 w 261"/>
                  <a:gd name="T106" fmla="+- 0 7671 7577"/>
                  <a:gd name="T107" fmla="*/ 7671 h 252"/>
                  <a:gd name="T108" fmla="+- 0 26488 26437"/>
                  <a:gd name="T109" fmla="*/ T108 w 261"/>
                  <a:gd name="T110" fmla="+- 0 7584 7577"/>
                  <a:gd name="T111" fmla="*/ 7584 h 252"/>
                  <a:gd name="T112" fmla="+- 0 26472 26437"/>
                  <a:gd name="T113" fmla="*/ T112 w 261"/>
                  <a:gd name="T114" fmla="+- 0 7577 7577"/>
                  <a:gd name="T115" fmla="*/ 7577 h 252"/>
                  <a:gd name="T116" fmla="+- 0 26467 26437"/>
                  <a:gd name="T117" fmla="*/ T116 w 261"/>
                  <a:gd name="T118" fmla="+- 0 7577 7577"/>
                  <a:gd name="T119" fmla="*/ 7577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</a:cxnLst>
                <a:rect l="0" t="0" r="r" b="b"/>
                <a:pathLst>
                  <a:path w="261" h="252">
                    <a:moveTo>
                      <a:pt x="30" y="0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1" y="242"/>
                    </a:lnTo>
                    <a:lnTo>
                      <a:pt x="2" y="244"/>
                    </a:lnTo>
                    <a:lnTo>
                      <a:pt x="3" y="246"/>
                    </a:lnTo>
                    <a:lnTo>
                      <a:pt x="5" y="247"/>
                    </a:lnTo>
                    <a:lnTo>
                      <a:pt x="6" y="248"/>
                    </a:lnTo>
                    <a:lnTo>
                      <a:pt x="8" y="249"/>
                    </a:lnTo>
                    <a:lnTo>
                      <a:pt x="11" y="250"/>
                    </a:lnTo>
                    <a:lnTo>
                      <a:pt x="13" y="251"/>
                    </a:lnTo>
                    <a:lnTo>
                      <a:pt x="16" y="251"/>
                    </a:lnTo>
                    <a:lnTo>
                      <a:pt x="89" y="250"/>
                    </a:lnTo>
                    <a:lnTo>
                      <a:pt x="149" y="234"/>
                    </a:lnTo>
                    <a:lnTo>
                      <a:pt x="170" y="212"/>
                    </a:lnTo>
                    <a:lnTo>
                      <a:pt x="51" y="212"/>
                    </a:lnTo>
                    <a:lnTo>
                      <a:pt x="51" y="133"/>
                    </a:lnTo>
                    <a:lnTo>
                      <a:pt x="171" y="133"/>
                    </a:lnTo>
                    <a:lnTo>
                      <a:pt x="169" y="127"/>
                    </a:lnTo>
                    <a:lnTo>
                      <a:pt x="105" y="95"/>
                    </a:lnTo>
                    <a:lnTo>
                      <a:pt x="82" y="94"/>
                    </a:lnTo>
                    <a:lnTo>
                      <a:pt x="51" y="94"/>
                    </a:lnTo>
                    <a:lnTo>
                      <a:pt x="51" y="7"/>
                    </a:lnTo>
                    <a:lnTo>
                      <a:pt x="35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582" name="Freeform 1668"/>
              <p:cNvSpPr>
                <a:spLocks/>
              </p:cNvSpPr>
              <p:nvPr/>
            </p:nvSpPr>
            <p:spPr bwMode="auto">
              <a:xfrm>
                <a:off x="26437" y="7577"/>
                <a:ext cx="261" cy="252"/>
              </a:xfrm>
              <a:custGeom>
                <a:avLst/>
                <a:gdLst>
                  <a:gd name="T0" fmla="+- 0 26608 26437"/>
                  <a:gd name="T1" fmla="*/ T0 w 261"/>
                  <a:gd name="T2" fmla="+- 0 7710 7577"/>
                  <a:gd name="T3" fmla="*/ 7710 h 252"/>
                  <a:gd name="T4" fmla="+- 0 26525 26437"/>
                  <a:gd name="T5" fmla="*/ T4 w 261"/>
                  <a:gd name="T6" fmla="+- 0 7710 7577"/>
                  <a:gd name="T7" fmla="*/ 7710 h 252"/>
                  <a:gd name="T8" fmla="+- 0 26534 26437"/>
                  <a:gd name="T9" fmla="*/ T8 w 261"/>
                  <a:gd name="T10" fmla="+- 0 7711 7577"/>
                  <a:gd name="T11" fmla="*/ 7711 h 252"/>
                  <a:gd name="T12" fmla="+- 0 26545 26437"/>
                  <a:gd name="T13" fmla="*/ T12 w 261"/>
                  <a:gd name="T14" fmla="+- 0 7714 7577"/>
                  <a:gd name="T15" fmla="*/ 7714 h 252"/>
                  <a:gd name="T16" fmla="+- 0 26565 26437"/>
                  <a:gd name="T17" fmla="*/ T16 w 261"/>
                  <a:gd name="T18" fmla="+- 0 7743 7577"/>
                  <a:gd name="T19" fmla="*/ 7743 h 252"/>
                  <a:gd name="T20" fmla="+- 0 26565 26437"/>
                  <a:gd name="T21" fmla="*/ T20 w 261"/>
                  <a:gd name="T22" fmla="+- 0 7754 7577"/>
                  <a:gd name="T23" fmla="*/ 7754 h 252"/>
                  <a:gd name="T24" fmla="+- 0 26526 26437"/>
                  <a:gd name="T25" fmla="*/ T24 w 261"/>
                  <a:gd name="T26" fmla="+- 0 7789 7577"/>
                  <a:gd name="T27" fmla="*/ 7789 h 252"/>
                  <a:gd name="T28" fmla="+- 0 26607 26437"/>
                  <a:gd name="T29" fmla="*/ T28 w 261"/>
                  <a:gd name="T30" fmla="+- 0 7789 7577"/>
                  <a:gd name="T31" fmla="*/ 7789 h 252"/>
                  <a:gd name="T32" fmla="+- 0 26607 26437"/>
                  <a:gd name="T33" fmla="*/ T32 w 261"/>
                  <a:gd name="T34" fmla="+- 0 7788 7577"/>
                  <a:gd name="T35" fmla="*/ 7788 h 252"/>
                  <a:gd name="T36" fmla="+- 0 26611 26437"/>
                  <a:gd name="T37" fmla="*/ T36 w 261"/>
                  <a:gd name="T38" fmla="+- 0 7778 7577"/>
                  <a:gd name="T39" fmla="*/ 7778 h 252"/>
                  <a:gd name="T40" fmla="+- 0 26615 26437"/>
                  <a:gd name="T41" fmla="*/ T40 w 261"/>
                  <a:gd name="T42" fmla="+- 0 7768 7577"/>
                  <a:gd name="T43" fmla="*/ 7768 h 252"/>
                  <a:gd name="T44" fmla="+- 0 26617 26437"/>
                  <a:gd name="T45" fmla="*/ T44 w 261"/>
                  <a:gd name="T46" fmla="+- 0 7757 7577"/>
                  <a:gd name="T47" fmla="*/ 7757 h 252"/>
                  <a:gd name="T48" fmla="+- 0 26617 26437"/>
                  <a:gd name="T49" fmla="*/ T48 w 261"/>
                  <a:gd name="T50" fmla="+- 0 7734 7577"/>
                  <a:gd name="T51" fmla="*/ 7734 h 252"/>
                  <a:gd name="T52" fmla="+- 0 26614 26437"/>
                  <a:gd name="T53" fmla="*/ T52 w 261"/>
                  <a:gd name="T54" fmla="+- 0 7723 7577"/>
                  <a:gd name="T55" fmla="*/ 7723 h 252"/>
                  <a:gd name="T56" fmla="+- 0 26608 26437"/>
                  <a:gd name="T57" fmla="*/ T56 w 261"/>
                  <a:gd name="T58" fmla="+- 0 7710 7577"/>
                  <a:gd name="T59" fmla="*/ 7710 h 25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261" h="252">
                    <a:moveTo>
                      <a:pt x="171" y="133"/>
                    </a:moveTo>
                    <a:lnTo>
                      <a:pt x="88" y="133"/>
                    </a:lnTo>
                    <a:lnTo>
                      <a:pt x="97" y="134"/>
                    </a:lnTo>
                    <a:lnTo>
                      <a:pt x="108" y="137"/>
                    </a:lnTo>
                    <a:lnTo>
                      <a:pt x="128" y="166"/>
                    </a:lnTo>
                    <a:lnTo>
                      <a:pt x="128" y="177"/>
                    </a:lnTo>
                    <a:lnTo>
                      <a:pt x="89" y="212"/>
                    </a:lnTo>
                    <a:lnTo>
                      <a:pt x="170" y="212"/>
                    </a:lnTo>
                    <a:lnTo>
                      <a:pt x="170" y="211"/>
                    </a:lnTo>
                    <a:lnTo>
                      <a:pt x="174" y="201"/>
                    </a:lnTo>
                    <a:lnTo>
                      <a:pt x="178" y="191"/>
                    </a:lnTo>
                    <a:lnTo>
                      <a:pt x="180" y="180"/>
                    </a:lnTo>
                    <a:lnTo>
                      <a:pt x="180" y="157"/>
                    </a:lnTo>
                    <a:lnTo>
                      <a:pt x="177" y="146"/>
                    </a:lnTo>
                    <a:lnTo>
                      <a:pt x="171" y="133"/>
                    </a:lnTo>
                    <a:close/>
                  </a:path>
                </a:pathLst>
              </a:custGeom>
              <a:solidFill>
                <a:srgbClr val="15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624" name="Group 1637"/>
          <p:cNvGrpSpPr>
            <a:grpSpLocks/>
          </p:cNvGrpSpPr>
          <p:nvPr/>
        </p:nvGrpSpPr>
        <p:grpSpPr bwMode="auto">
          <a:xfrm>
            <a:off x="2257425" y="8021638"/>
            <a:ext cx="3189288" cy="3017837"/>
            <a:chOff x="3554" y="11912"/>
            <a:chExt cx="5023" cy="4752"/>
          </a:xfrm>
        </p:grpSpPr>
        <p:pic>
          <p:nvPicPr>
            <p:cNvPr id="7625" name="Picture 166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4" y="11912"/>
              <a:ext cx="5023" cy="4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626" name="Group 1661"/>
            <p:cNvGrpSpPr>
              <a:grpSpLocks/>
            </p:cNvGrpSpPr>
            <p:nvPr/>
          </p:nvGrpSpPr>
          <p:grpSpPr bwMode="auto">
            <a:xfrm>
              <a:off x="5449" y="15917"/>
              <a:ext cx="585" cy="693"/>
              <a:chOff x="5449" y="15917"/>
              <a:chExt cx="585" cy="693"/>
            </a:xfrm>
          </p:grpSpPr>
          <p:sp>
            <p:nvSpPr>
              <p:cNvPr id="7650" name="Freeform 1664"/>
              <p:cNvSpPr>
                <a:spLocks/>
              </p:cNvSpPr>
              <p:nvPr/>
            </p:nvSpPr>
            <p:spPr bwMode="auto">
              <a:xfrm>
                <a:off x="5449" y="15917"/>
                <a:ext cx="585" cy="693"/>
              </a:xfrm>
              <a:custGeom>
                <a:avLst/>
                <a:gdLst>
                  <a:gd name="T0" fmla="+- 0 5955 5449"/>
                  <a:gd name="T1" fmla="*/ T0 w 585"/>
                  <a:gd name="T2" fmla="+- 0 15917 15917"/>
                  <a:gd name="T3" fmla="*/ 15917 h 693"/>
                  <a:gd name="T4" fmla="+- 0 5606 5449"/>
                  <a:gd name="T5" fmla="*/ T4 w 585"/>
                  <a:gd name="T6" fmla="+- 0 15942 15917"/>
                  <a:gd name="T7" fmla="*/ 15942 h 693"/>
                  <a:gd name="T8" fmla="+- 0 5605 5449"/>
                  <a:gd name="T9" fmla="*/ T8 w 585"/>
                  <a:gd name="T10" fmla="+- 0 15968 15917"/>
                  <a:gd name="T11" fmla="*/ 15968 h 693"/>
                  <a:gd name="T12" fmla="+- 0 5603 5449"/>
                  <a:gd name="T13" fmla="*/ T12 w 585"/>
                  <a:gd name="T14" fmla="+- 0 15993 15917"/>
                  <a:gd name="T15" fmla="*/ 15993 h 693"/>
                  <a:gd name="T16" fmla="+- 0 5597 5449"/>
                  <a:gd name="T17" fmla="*/ T16 w 585"/>
                  <a:gd name="T18" fmla="+- 0 16063 15917"/>
                  <a:gd name="T19" fmla="*/ 16063 h 693"/>
                  <a:gd name="T20" fmla="+- 0 5589 5449"/>
                  <a:gd name="T21" fmla="*/ T20 w 585"/>
                  <a:gd name="T22" fmla="+- 0 16126 15917"/>
                  <a:gd name="T23" fmla="*/ 16126 h 693"/>
                  <a:gd name="T24" fmla="+- 0 5578 5449"/>
                  <a:gd name="T25" fmla="*/ T24 w 585"/>
                  <a:gd name="T26" fmla="+- 0 16198 15917"/>
                  <a:gd name="T27" fmla="*/ 16198 h 693"/>
                  <a:gd name="T28" fmla="+- 0 5565 5449"/>
                  <a:gd name="T29" fmla="*/ T28 w 585"/>
                  <a:gd name="T30" fmla="+- 0 16259 15917"/>
                  <a:gd name="T31" fmla="*/ 16259 h 693"/>
                  <a:gd name="T32" fmla="+- 0 5540 5449"/>
                  <a:gd name="T33" fmla="*/ T32 w 585"/>
                  <a:gd name="T34" fmla="+- 0 16327 15917"/>
                  <a:gd name="T35" fmla="*/ 16327 h 693"/>
                  <a:gd name="T36" fmla="+- 0 5512 5449"/>
                  <a:gd name="T37" fmla="*/ T36 w 585"/>
                  <a:gd name="T38" fmla="+- 0 16383 15917"/>
                  <a:gd name="T39" fmla="*/ 16383 h 693"/>
                  <a:gd name="T40" fmla="+- 0 5502 5449"/>
                  <a:gd name="T41" fmla="*/ T40 w 585"/>
                  <a:gd name="T42" fmla="+- 0 16401 15917"/>
                  <a:gd name="T43" fmla="*/ 16401 h 693"/>
                  <a:gd name="T44" fmla="+- 0 5449 5449"/>
                  <a:gd name="T45" fmla="*/ T44 w 585"/>
                  <a:gd name="T46" fmla="+- 0 16401 15917"/>
                  <a:gd name="T47" fmla="*/ 16401 h 693"/>
                  <a:gd name="T48" fmla="+- 0 5449 5449"/>
                  <a:gd name="T49" fmla="*/ T48 w 585"/>
                  <a:gd name="T50" fmla="+- 0 16610 15917"/>
                  <a:gd name="T51" fmla="*/ 16610 h 693"/>
                  <a:gd name="T52" fmla="+- 0 5553 5449"/>
                  <a:gd name="T53" fmla="*/ T52 w 585"/>
                  <a:gd name="T54" fmla="+- 0 16610 15917"/>
                  <a:gd name="T55" fmla="*/ 16610 h 693"/>
                  <a:gd name="T56" fmla="+- 0 5553 5449"/>
                  <a:gd name="T57" fmla="*/ T56 w 585"/>
                  <a:gd name="T58" fmla="+- 0 16487 15917"/>
                  <a:gd name="T59" fmla="*/ 16487 h 693"/>
                  <a:gd name="T60" fmla="+- 0 6034 5449"/>
                  <a:gd name="T61" fmla="*/ T60 w 585"/>
                  <a:gd name="T62" fmla="+- 0 16487 15917"/>
                  <a:gd name="T63" fmla="*/ 16487 h 693"/>
                  <a:gd name="T64" fmla="+- 0 6034 5449"/>
                  <a:gd name="T65" fmla="*/ T64 w 585"/>
                  <a:gd name="T66" fmla="+- 0 16402 15917"/>
                  <a:gd name="T67" fmla="*/ 16402 h 693"/>
                  <a:gd name="T68" fmla="+- 0 5844 5449"/>
                  <a:gd name="T69" fmla="*/ T68 w 585"/>
                  <a:gd name="T70" fmla="+- 0 16402 15917"/>
                  <a:gd name="T71" fmla="*/ 16402 h 693"/>
                  <a:gd name="T72" fmla="+- 0 5629 5449"/>
                  <a:gd name="T73" fmla="*/ T72 w 585"/>
                  <a:gd name="T74" fmla="+- 0 16389 15917"/>
                  <a:gd name="T75" fmla="*/ 16389 h 693"/>
                  <a:gd name="T76" fmla="+- 0 5651 5449"/>
                  <a:gd name="T77" fmla="*/ T76 w 585"/>
                  <a:gd name="T78" fmla="+- 0 16332 15917"/>
                  <a:gd name="T79" fmla="*/ 16332 h 693"/>
                  <a:gd name="T80" fmla="+- 0 5670 5449"/>
                  <a:gd name="T81" fmla="*/ T80 w 585"/>
                  <a:gd name="T82" fmla="+- 0 16266 15917"/>
                  <a:gd name="T83" fmla="*/ 16266 h 693"/>
                  <a:gd name="T84" fmla="+- 0 5683 5449"/>
                  <a:gd name="T85" fmla="*/ T84 w 585"/>
                  <a:gd name="T86" fmla="+- 0 16194 15917"/>
                  <a:gd name="T87" fmla="*/ 16194 h 693"/>
                  <a:gd name="T88" fmla="+- 0 5691 5449"/>
                  <a:gd name="T89" fmla="*/ T88 w 585"/>
                  <a:gd name="T90" fmla="+- 0 16133 15917"/>
                  <a:gd name="T91" fmla="*/ 16133 h 693"/>
                  <a:gd name="T92" fmla="+- 0 5699 5449"/>
                  <a:gd name="T93" fmla="*/ T92 w 585"/>
                  <a:gd name="T94" fmla="+- 0 16058 15917"/>
                  <a:gd name="T95" fmla="*/ 16058 h 693"/>
                  <a:gd name="T96" fmla="+- 0 5705 5449"/>
                  <a:gd name="T97" fmla="*/ T96 w 585"/>
                  <a:gd name="T98" fmla="+- 0 15999 15917"/>
                  <a:gd name="T99" fmla="*/ 15999 h 693"/>
                  <a:gd name="T100" fmla="+- 0 5955 5449"/>
                  <a:gd name="T101" fmla="*/ T100 w 585"/>
                  <a:gd name="T102" fmla="+- 0 15999 15917"/>
                  <a:gd name="T103" fmla="*/ 15999 h 693"/>
                  <a:gd name="T104" fmla="+- 0 5955 5449"/>
                  <a:gd name="T105" fmla="*/ T104 w 585"/>
                  <a:gd name="T106" fmla="+- 0 15917 15917"/>
                  <a:gd name="T107" fmla="*/ 15917 h 69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</a:cxnLst>
                <a:rect l="0" t="0" r="r" b="b"/>
                <a:pathLst>
                  <a:path w="585" h="693">
                    <a:moveTo>
                      <a:pt x="506" y="0"/>
                    </a:moveTo>
                    <a:lnTo>
                      <a:pt x="157" y="25"/>
                    </a:lnTo>
                    <a:lnTo>
                      <a:pt x="156" y="51"/>
                    </a:lnTo>
                    <a:lnTo>
                      <a:pt x="154" y="76"/>
                    </a:lnTo>
                    <a:lnTo>
                      <a:pt x="148" y="146"/>
                    </a:lnTo>
                    <a:lnTo>
                      <a:pt x="140" y="209"/>
                    </a:lnTo>
                    <a:lnTo>
                      <a:pt x="129" y="281"/>
                    </a:lnTo>
                    <a:lnTo>
                      <a:pt x="116" y="342"/>
                    </a:lnTo>
                    <a:lnTo>
                      <a:pt x="91" y="410"/>
                    </a:lnTo>
                    <a:lnTo>
                      <a:pt x="63" y="466"/>
                    </a:lnTo>
                    <a:lnTo>
                      <a:pt x="53" y="484"/>
                    </a:lnTo>
                    <a:lnTo>
                      <a:pt x="0" y="484"/>
                    </a:lnTo>
                    <a:lnTo>
                      <a:pt x="0" y="693"/>
                    </a:lnTo>
                    <a:lnTo>
                      <a:pt x="104" y="693"/>
                    </a:lnTo>
                    <a:lnTo>
                      <a:pt x="104" y="570"/>
                    </a:lnTo>
                    <a:lnTo>
                      <a:pt x="585" y="570"/>
                    </a:lnTo>
                    <a:lnTo>
                      <a:pt x="585" y="485"/>
                    </a:lnTo>
                    <a:lnTo>
                      <a:pt x="395" y="485"/>
                    </a:lnTo>
                    <a:lnTo>
                      <a:pt x="180" y="472"/>
                    </a:lnTo>
                    <a:lnTo>
                      <a:pt x="202" y="415"/>
                    </a:lnTo>
                    <a:lnTo>
                      <a:pt x="221" y="349"/>
                    </a:lnTo>
                    <a:lnTo>
                      <a:pt x="234" y="277"/>
                    </a:lnTo>
                    <a:lnTo>
                      <a:pt x="242" y="216"/>
                    </a:lnTo>
                    <a:lnTo>
                      <a:pt x="250" y="141"/>
                    </a:lnTo>
                    <a:lnTo>
                      <a:pt x="256" y="82"/>
                    </a:lnTo>
                    <a:lnTo>
                      <a:pt x="506" y="82"/>
                    </a:lnTo>
                    <a:lnTo>
                      <a:pt x="506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51" name="Freeform 1663"/>
              <p:cNvSpPr>
                <a:spLocks/>
              </p:cNvSpPr>
              <p:nvPr/>
            </p:nvSpPr>
            <p:spPr bwMode="auto">
              <a:xfrm>
                <a:off x="5449" y="15917"/>
                <a:ext cx="585" cy="693"/>
              </a:xfrm>
              <a:custGeom>
                <a:avLst/>
                <a:gdLst>
                  <a:gd name="T0" fmla="+- 0 6034 5449"/>
                  <a:gd name="T1" fmla="*/ T0 w 585"/>
                  <a:gd name="T2" fmla="+- 0 16487 15917"/>
                  <a:gd name="T3" fmla="*/ 16487 h 693"/>
                  <a:gd name="T4" fmla="+- 0 5930 5449"/>
                  <a:gd name="T5" fmla="*/ T4 w 585"/>
                  <a:gd name="T6" fmla="+- 0 16487 15917"/>
                  <a:gd name="T7" fmla="*/ 16487 h 693"/>
                  <a:gd name="T8" fmla="+- 0 5930 5449"/>
                  <a:gd name="T9" fmla="*/ T8 w 585"/>
                  <a:gd name="T10" fmla="+- 0 16610 15917"/>
                  <a:gd name="T11" fmla="*/ 16610 h 693"/>
                  <a:gd name="T12" fmla="+- 0 6034 5449"/>
                  <a:gd name="T13" fmla="*/ T12 w 585"/>
                  <a:gd name="T14" fmla="+- 0 16610 15917"/>
                  <a:gd name="T15" fmla="*/ 16610 h 693"/>
                  <a:gd name="T16" fmla="+- 0 6034 5449"/>
                  <a:gd name="T17" fmla="*/ T16 w 585"/>
                  <a:gd name="T18" fmla="+- 0 16487 15917"/>
                  <a:gd name="T19" fmla="*/ 16487 h 69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5" h="693">
                    <a:moveTo>
                      <a:pt x="585" y="570"/>
                    </a:moveTo>
                    <a:lnTo>
                      <a:pt x="481" y="570"/>
                    </a:lnTo>
                    <a:lnTo>
                      <a:pt x="481" y="693"/>
                    </a:lnTo>
                    <a:lnTo>
                      <a:pt x="585" y="693"/>
                    </a:lnTo>
                    <a:lnTo>
                      <a:pt x="585" y="57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52" name="Freeform 1662"/>
              <p:cNvSpPr>
                <a:spLocks/>
              </p:cNvSpPr>
              <p:nvPr/>
            </p:nvSpPr>
            <p:spPr bwMode="auto">
              <a:xfrm>
                <a:off x="5449" y="15917"/>
                <a:ext cx="585" cy="693"/>
              </a:xfrm>
              <a:custGeom>
                <a:avLst/>
                <a:gdLst>
                  <a:gd name="T0" fmla="+- 0 5955 5449"/>
                  <a:gd name="T1" fmla="*/ T0 w 585"/>
                  <a:gd name="T2" fmla="+- 0 15999 15917"/>
                  <a:gd name="T3" fmla="*/ 15999 h 693"/>
                  <a:gd name="T4" fmla="+- 0 5844 5449"/>
                  <a:gd name="T5" fmla="*/ T4 w 585"/>
                  <a:gd name="T6" fmla="+- 0 15999 15917"/>
                  <a:gd name="T7" fmla="*/ 15999 h 693"/>
                  <a:gd name="T8" fmla="+- 0 5844 5449"/>
                  <a:gd name="T9" fmla="*/ T8 w 585"/>
                  <a:gd name="T10" fmla="+- 0 16402 15917"/>
                  <a:gd name="T11" fmla="*/ 16402 h 693"/>
                  <a:gd name="T12" fmla="+- 0 6034 5449"/>
                  <a:gd name="T13" fmla="*/ T12 w 585"/>
                  <a:gd name="T14" fmla="+- 0 16402 15917"/>
                  <a:gd name="T15" fmla="*/ 16402 h 693"/>
                  <a:gd name="T16" fmla="+- 0 6034 5449"/>
                  <a:gd name="T17" fmla="*/ T16 w 585"/>
                  <a:gd name="T18" fmla="+- 0 16401 15917"/>
                  <a:gd name="T19" fmla="*/ 16401 h 693"/>
                  <a:gd name="T20" fmla="+- 0 5955 5449"/>
                  <a:gd name="T21" fmla="*/ T20 w 585"/>
                  <a:gd name="T22" fmla="+- 0 16401 15917"/>
                  <a:gd name="T23" fmla="*/ 16401 h 693"/>
                  <a:gd name="T24" fmla="+- 0 5955 5449"/>
                  <a:gd name="T25" fmla="*/ T24 w 585"/>
                  <a:gd name="T26" fmla="+- 0 15999 15917"/>
                  <a:gd name="T27" fmla="*/ 15999 h 69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585" h="693">
                    <a:moveTo>
                      <a:pt x="506" y="82"/>
                    </a:moveTo>
                    <a:lnTo>
                      <a:pt x="395" y="82"/>
                    </a:lnTo>
                    <a:lnTo>
                      <a:pt x="395" y="485"/>
                    </a:lnTo>
                    <a:lnTo>
                      <a:pt x="585" y="485"/>
                    </a:lnTo>
                    <a:lnTo>
                      <a:pt x="585" y="484"/>
                    </a:lnTo>
                    <a:lnTo>
                      <a:pt x="506" y="484"/>
                    </a:lnTo>
                    <a:lnTo>
                      <a:pt x="506" y="82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27" name="Group 1658"/>
            <p:cNvGrpSpPr>
              <a:grpSpLocks/>
            </p:cNvGrpSpPr>
            <p:nvPr/>
          </p:nvGrpSpPr>
          <p:grpSpPr bwMode="auto">
            <a:xfrm>
              <a:off x="6048" y="16047"/>
              <a:ext cx="447" cy="617"/>
              <a:chOff x="6048" y="16047"/>
              <a:chExt cx="447" cy="617"/>
            </a:xfrm>
          </p:grpSpPr>
          <p:sp>
            <p:nvSpPr>
              <p:cNvPr id="7648" name="Freeform 1660"/>
              <p:cNvSpPr>
                <a:spLocks/>
              </p:cNvSpPr>
              <p:nvPr/>
            </p:nvSpPr>
            <p:spPr bwMode="auto">
              <a:xfrm>
                <a:off x="6048" y="16047"/>
                <a:ext cx="447" cy="617"/>
              </a:xfrm>
              <a:custGeom>
                <a:avLst/>
                <a:gdLst>
                  <a:gd name="T0" fmla="+- 0 6163 6048"/>
                  <a:gd name="T1" fmla="*/ T0 w 447"/>
                  <a:gd name="T2" fmla="+- 0 16047 16047"/>
                  <a:gd name="T3" fmla="*/ 16047 h 617"/>
                  <a:gd name="T4" fmla="+- 0 6048 6048"/>
                  <a:gd name="T5" fmla="*/ T4 w 447"/>
                  <a:gd name="T6" fmla="+- 0 16047 16047"/>
                  <a:gd name="T7" fmla="*/ 16047 h 617"/>
                  <a:gd name="T8" fmla="+- 0 6195 6048"/>
                  <a:gd name="T9" fmla="*/ T8 w 447"/>
                  <a:gd name="T10" fmla="+- 0 16487 16047"/>
                  <a:gd name="T11" fmla="*/ 16487 h 617"/>
                  <a:gd name="T12" fmla="+- 0 6236 6048"/>
                  <a:gd name="T13" fmla="*/ T12 w 447"/>
                  <a:gd name="T14" fmla="+- 0 16487 16047"/>
                  <a:gd name="T15" fmla="*/ 16487 h 617"/>
                  <a:gd name="T16" fmla="+- 0 6177 6048"/>
                  <a:gd name="T17" fmla="*/ T16 w 447"/>
                  <a:gd name="T18" fmla="+- 0 16664 16047"/>
                  <a:gd name="T19" fmla="*/ 16664 h 617"/>
                  <a:gd name="T20" fmla="+- 0 6280 6048"/>
                  <a:gd name="T21" fmla="*/ T20 w 447"/>
                  <a:gd name="T22" fmla="+- 0 16664 16047"/>
                  <a:gd name="T23" fmla="*/ 16664 h 617"/>
                  <a:gd name="T24" fmla="+- 0 6371 6048"/>
                  <a:gd name="T25" fmla="*/ T24 w 447"/>
                  <a:gd name="T26" fmla="+- 0 16402 16047"/>
                  <a:gd name="T27" fmla="*/ 16402 h 617"/>
                  <a:gd name="T28" fmla="+- 0 6267 6048"/>
                  <a:gd name="T29" fmla="*/ T28 w 447"/>
                  <a:gd name="T30" fmla="+- 0 16402 16047"/>
                  <a:gd name="T31" fmla="*/ 16402 h 617"/>
                  <a:gd name="T32" fmla="+- 0 6247 6048"/>
                  <a:gd name="T33" fmla="*/ T32 w 447"/>
                  <a:gd name="T34" fmla="+- 0 16328 16047"/>
                  <a:gd name="T35" fmla="*/ 16328 h 617"/>
                  <a:gd name="T36" fmla="+- 0 6163 6048"/>
                  <a:gd name="T37" fmla="*/ T36 w 447"/>
                  <a:gd name="T38" fmla="+- 0 16047 16047"/>
                  <a:gd name="T39" fmla="*/ 16047 h 6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</a:cxnLst>
                <a:rect l="0" t="0" r="r" b="b"/>
                <a:pathLst>
                  <a:path w="447" h="617">
                    <a:moveTo>
                      <a:pt x="115" y="0"/>
                    </a:moveTo>
                    <a:lnTo>
                      <a:pt x="0" y="0"/>
                    </a:lnTo>
                    <a:lnTo>
                      <a:pt x="147" y="440"/>
                    </a:lnTo>
                    <a:lnTo>
                      <a:pt x="188" y="440"/>
                    </a:lnTo>
                    <a:lnTo>
                      <a:pt x="129" y="617"/>
                    </a:lnTo>
                    <a:lnTo>
                      <a:pt x="232" y="617"/>
                    </a:lnTo>
                    <a:lnTo>
                      <a:pt x="323" y="355"/>
                    </a:lnTo>
                    <a:lnTo>
                      <a:pt x="219" y="355"/>
                    </a:lnTo>
                    <a:lnTo>
                      <a:pt x="199" y="281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49" name="Freeform 1659"/>
              <p:cNvSpPr>
                <a:spLocks/>
              </p:cNvSpPr>
              <p:nvPr/>
            </p:nvSpPr>
            <p:spPr bwMode="auto">
              <a:xfrm>
                <a:off x="6048" y="16047"/>
                <a:ext cx="447" cy="617"/>
              </a:xfrm>
              <a:custGeom>
                <a:avLst/>
                <a:gdLst>
                  <a:gd name="T0" fmla="+- 0 6495 6048"/>
                  <a:gd name="T1" fmla="*/ T0 w 447"/>
                  <a:gd name="T2" fmla="+- 0 16047 16047"/>
                  <a:gd name="T3" fmla="*/ 16047 h 617"/>
                  <a:gd name="T4" fmla="+- 0 6386 6048"/>
                  <a:gd name="T5" fmla="*/ T4 w 447"/>
                  <a:gd name="T6" fmla="+- 0 16047 16047"/>
                  <a:gd name="T7" fmla="*/ 16047 h 617"/>
                  <a:gd name="T8" fmla="+- 0 6290 6048"/>
                  <a:gd name="T9" fmla="*/ T8 w 447"/>
                  <a:gd name="T10" fmla="+- 0 16329 16047"/>
                  <a:gd name="T11" fmla="*/ 16329 h 617"/>
                  <a:gd name="T12" fmla="+- 0 6267 6048"/>
                  <a:gd name="T13" fmla="*/ T12 w 447"/>
                  <a:gd name="T14" fmla="+- 0 16402 16047"/>
                  <a:gd name="T15" fmla="*/ 16402 h 617"/>
                  <a:gd name="T16" fmla="+- 0 6371 6048"/>
                  <a:gd name="T17" fmla="*/ T16 w 447"/>
                  <a:gd name="T18" fmla="+- 0 16402 16047"/>
                  <a:gd name="T19" fmla="*/ 16402 h 617"/>
                  <a:gd name="T20" fmla="+- 0 6495 6048"/>
                  <a:gd name="T21" fmla="*/ T20 w 447"/>
                  <a:gd name="T22" fmla="+- 0 16047 16047"/>
                  <a:gd name="T23" fmla="*/ 16047 h 6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447" h="617">
                    <a:moveTo>
                      <a:pt x="447" y="0"/>
                    </a:moveTo>
                    <a:lnTo>
                      <a:pt x="338" y="0"/>
                    </a:lnTo>
                    <a:lnTo>
                      <a:pt x="242" y="282"/>
                    </a:lnTo>
                    <a:lnTo>
                      <a:pt x="219" y="355"/>
                    </a:lnTo>
                    <a:lnTo>
                      <a:pt x="323" y="355"/>
                    </a:lnTo>
                    <a:lnTo>
                      <a:pt x="447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28" name="Group 1654"/>
            <p:cNvGrpSpPr>
              <a:grpSpLocks/>
            </p:cNvGrpSpPr>
            <p:nvPr/>
          </p:nvGrpSpPr>
          <p:grpSpPr bwMode="auto">
            <a:xfrm>
              <a:off x="6544" y="15868"/>
              <a:ext cx="426" cy="627"/>
              <a:chOff x="6544" y="15868"/>
              <a:chExt cx="426" cy="627"/>
            </a:xfrm>
          </p:grpSpPr>
          <p:sp>
            <p:nvSpPr>
              <p:cNvPr id="7645" name="Freeform 1657"/>
              <p:cNvSpPr>
                <a:spLocks/>
              </p:cNvSpPr>
              <p:nvPr/>
            </p:nvSpPr>
            <p:spPr bwMode="auto">
              <a:xfrm>
                <a:off x="6544" y="15868"/>
                <a:ext cx="426" cy="627"/>
              </a:xfrm>
              <a:custGeom>
                <a:avLst/>
                <a:gdLst>
                  <a:gd name="T0" fmla="+- 0 6908 6544"/>
                  <a:gd name="T1" fmla="*/ T0 w 426"/>
                  <a:gd name="T2" fmla="+- 0 15868 15868"/>
                  <a:gd name="T3" fmla="*/ 15868 h 627"/>
                  <a:gd name="T4" fmla="+- 0 6837 6544"/>
                  <a:gd name="T5" fmla="*/ T4 w 426"/>
                  <a:gd name="T6" fmla="+- 0 15882 15868"/>
                  <a:gd name="T7" fmla="*/ 15882 h 627"/>
                  <a:gd name="T8" fmla="+- 0 6770 6544"/>
                  <a:gd name="T9" fmla="*/ T8 w 426"/>
                  <a:gd name="T10" fmla="+- 0 15898 15868"/>
                  <a:gd name="T11" fmla="*/ 15898 h 627"/>
                  <a:gd name="T12" fmla="+- 0 6710 6544"/>
                  <a:gd name="T13" fmla="*/ T12 w 426"/>
                  <a:gd name="T14" fmla="+- 0 15916 15868"/>
                  <a:gd name="T15" fmla="*/ 15916 h 627"/>
                  <a:gd name="T16" fmla="+- 0 6645 6544"/>
                  <a:gd name="T17" fmla="*/ T16 w 426"/>
                  <a:gd name="T18" fmla="+- 0 15945 15868"/>
                  <a:gd name="T19" fmla="*/ 15945 h 627"/>
                  <a:gd name="T20" fmla="+- 0 6589 6544"/>
                  <a:gd name="T21" fmla="*/ T20 w 426"/>
                  <a:gd name="T22" fmla="+- 0 15997 15868"/>
                  <a:gd name="T23" fmla="*/ 15997 h 627"/>
                  <a:gd name="T24" fmla="+- 0 6562 6544"/>
                  <a:gd name="T25" fmla="*/ T24 w 426"/>
                  <a:gd name="T26" fmla="+- 0 16073 15868"/>
                  <a:gd name="T27" fmla="*/ 16073 h 627"/>
                  <a:gd name="T28" fmla="+- 0 6550 6544"/>
                  <a:gd name="T29" fmla="*/ T28 w 426"/>
                  <a:gd name="T30" fmla="+- 0 16139 15868"/>
                  <a:gd name="T31" fmla="*/ 16139 h 627"/>
                  <a:gd name="T32" fmla="+- 0 6545 6544"/>
                  <a:gd name="T33" fmla="*/ T32 w 426"/>
                  <a:gd name="T34" fmla="+- 0 16206 15868"/>
                  <a:gd name="T35" fmla="*/ 16206 h 627"/>
                  <a:gd name="T36" fmla="+- 0 6544 6544"/>
                  <a:gd name="T37" fmla="*/ T36 w 426"/>
                  <a:gd name="T38" fmla="+- 0 16247 15868"/>
                  <a:gd name="T39" fmla="*/ 16247 h 627"/>
                  <a:gd name="T40" fmla="+- 0 6545 6544"/>
                  <a:gd name="T41" fmla="*/ T40 w 426"/>
                  <a:gd name="T42" fmla="+- 0 16279 15868"/>
                  <a:gd name="T43" fmla="*/ 16279 h 627"/>
                  <a:gd name="T44" fmla="+- 0 6558 6544"/>
                  <a:gd name="T45" fmla="*/ T44 w 426"/>
                  <a:gd name="T46" fmla="+- 0 16359 15868"/>
                  <a:gd name="T47" fmla="*/ 16359 h 627"/>
                  <a:gd name="T48" fmla="+- 0 6586 6544"/>
                  <a:gd name="T49" fmla="*/ T48 w 426"/>
                  <a:gd name="T50" fmla="+- 0 16420 15868"/>
                  <a:gd name="T51" fmla="*/ 16420 h 627"/>
                  <a:gd name="T52" fmla="+- 0 6645 6544"/>
                  <a:gd name="T53" fmla="*/ T52 w 426"/>
                  <a:gd name="T54" fmla="+- 0 16472 15868"/>
                  <a:gd name="T55" fmla="*/ 16472 h 627"/>
                  <a:gd name="T56" fmla="+- 0 6702 6544"/>
                  <a:gd name="T57" fmla="*/ T56 w 426"/>
                  <a:gd name="T58" fmla="+- 0 16492 15868"/>
                  <a:gd name="T59" fmla="*/ 16492 h 627"/>
                  <a:gd name="T60" fmla="+- 0 6746 6544"/>
                  <a:gd name="T61" fmla="*/ T60 w 426"/>
                  <a:gd name="T62" fmla="+- 0 16495 15868"/>
                  <a:gd name="T63" fmla="*/ 16495 h 627"/>
                  <a:gd name="T64" fmla="+- 0 6747 6544"/>
                  <a:gd name="T65" fmla="*/ T64 w 426"/>
                  <a:gd name="T66" fmla="+- 0 16495 15868"/>
                  <a:gd name="T67" fmla="*/ 16495 h 627"/>
                  <a:gd name="T68" fmla="+- 0 6815 6544"/>
                  <a:gd name="T69" fmla="*/ T68 w 426"/>
                  <a:gd name="T70" fmla="+- 0 16487 15868"/>
                  <a:gd name="T71" fmla="*/ 16487 h 627"/>
                  <a:gd name="T72" fmla="+- 0 6873 6544"/>
                  <a:gd name="T73" fmla="*/ T72 w 426"/>
                  <a:gd name="T74" fmla="+- 0 16464 15868"/>
                  <a:gd name="T75" fmla="*/ 16464 h 627"/>
                  <a:gd name="T76" fmla="+- 0 6920 6544"/>
                  <a:gd name="T77" fmla="*/ T76 w 426"/>
                  <a:gd name="T78" fmla="+- 0 16425 15868"/>
                  <a:gd name="T79" fmla="*/ 16425 h 627"/>
                  <a:gd name="T80" fmla="+- 0 6932 6544"/>
                  <a:gd name="T81" fmla="*/ T80 w 426"/>
                  <a:gd name="T82" fmla="+- 0 16410 15868"/>
                  <a:gd name="T83" fmla="*/ 16410 h 627"/>
                  <a:gd name="T84" fmla="+- 0 6751 6544"/>
                  <a:gd name="T85" fmla="*/ T84 w 426"/>
                  <a:gd name="T86" fmla="+- 0 16410 15868"/>
                  <a:gd name="T87" fmla="*/ 16410 h 627"/>
                  <a:gd name="T88" fmla="+- 0 6731 6544"/>
                  <a:gd name="T89" fmla="*/ T88 w 426"/>
                  <a:gd name="T90" fmla="+- 0 16408 15868"/>
                  <a:gd name="T91" fmla="*/ 16408 h 627"/>
                  <a:gd name="T92" fmla="+- 0 6672 6544"/>
                  <a:gd name="T93" fmla="*/ T92 w 426"/>
                  <a:gd name="T94" fmla="+- 0 16367 15868"/>
                  <a:gd name="T95" fmla="*/ 16367 h 627"/>
                  <a:gd name="T96" fmla="+- 0 6650 6544"/>
                  <a:gd name="T97" fmla="*/ T96 w 426"/>
                  <a:gd name="T98" fmla="+- 0 16301 15868"/>
                  <a:gd name="T99" fmla="*/ 16301 h 627"/>
                  <a:gd name="T100" fmla="+- 0 6646 6544"/>
                  <a:gd name="T101" fmla="*/ T100 w 426"/>
                  <a:gd name="T102" fmla="+- 0 16237 15868"/>
                  <a:gd name="T103" fmla="*/ 16237 h 627"/>
                  <a:gd name="T104" fmla="+- 0 6646 6544"/>
                  <a:gd name="T105" fmla="*/ T104 w 426"/>
                  <a:gd name="T106" fmla="+- 0 16216 15868"/>
                  <a:gd name="T107" fmla="*/ 16216 h 627"/>
                  <a:gd name="T108" fmla="+- 0 6647 6544"/>
                  <a:gd name="T109" fmla="*/ T108 w 426"/>
                  <a:gd name="T110" fmla="+- 0 16196 15868"/>
                  <a:gd name="T111" fmla="*/ 16196 h 627"/>
                  <a:gd name="T112" fmla="+- 0 6721 6544"/>
                  <a:gd name="T113" fmla="*/ T112 w 426"/>
                  <a:gd name="T114" fmla="+- 0 16170 15868"/>
                  <a:gd name="T115" fmla="*/ 16170 h 627"/>
                  <a:gd name="T116" fmla="+- 0 6763 6544"/>
                  <a:gd name="T117" fmla="*/ T116 w 426"/>
                  <a:gd name="T118" fmla="+- 0 16165 15868"/>
                  <a:gd name="T119" fmla="*/ 16165 h 627"/>
                  <a:gd name="T120" fmla="+- 0 6950 6544"/>
                  <a:gd name="T121" fmla="*/ T120 w 426"/>
                  <a:gd name="T122" fmla="+- 0 16165 15868"/>
                  <a:gd name="T123" fmla="*/ 16165 h 627"/>
                  <a:gd name="T124" fmla="+- 0 6941 6544"/>
                  <a:gd name="T125" fmla="*/ T124 w 426"/>
                  <a:gd name="T126" fmla="+- 0 16149 15868"/>
                  <a:gd name="T127" fmla="*/ 16149 h 627"/>
                  <a:gd name="T128" fmla="+- 0 6929 6544"/>
                  <a:gd name="T129" fmla="*/ T128 w 426"/>
                  <a:gd name="T130" fmla="+- 0 16133 15868"/>
                  <a:gd name="T131" fmla="*/ 16133 h 627"/>
                  <a:gd name="T132" fmla="+- 0 6915 6544"/>
                  <a:gd name="T133" fmla="*/ T132 w 426"/>
                  <a:gd name="T134" fmla="+- 0 16120 15868"/>
                  <a:gd name="T135" fmla="*/ 16120 h 627"/>
                  <a:gd name="T136" fmla="+- 0 6903 6544"/>
                  <a:gd name="T137" fmla="*/ T136 w 426"/>
                  <a:gd name="T138" fmla="+- 0 16112 15868"/>
                  <a:gd name="T139" fmla="*/ 16112 h 627"/>
                  <a:gd name="T140" fmla="+- 0 6650 6544"/>
                  <a:gd name="T141" fmla="*/ T140 w 426"/>
                  <a:gd name="T142" fmla="+- 0 16112 15868"/>
                  <a:gd name="T143" fmla="*/ 16112 h 627"/>
                  <a:gd name="T144" fmla="+- 0 6653 6544"/>
                  <a:gd name="T145" fmla="*/ T144 w 426"/>
                  <a:gd name="T146" fmla="+- 0 16090 15868"/>
                  <a:gd name="T147" fmla="*/ 16090 h 627"/>
                  <a:gd name="T148" fmla="+- 0 6676 6544"/>
                  <a:gd name="T149" fmla="*/ T148 w 426"/>
                  <a:gd name="T150" fmla="+- 0 16033 15868"/>
                  <a:gd name="T151" fmla="*/ 16033 h 627"/>
                  <a:gd name="T152" fmla="+- 0 6735 6544"/>
                  <a:gd name="T153" fmla="*/ T152 w 426"/>
                  <a:gd name="T154" fmla="+- 0 16000 15868"/>
                  <a:gd name="T155" fmla="*/ 16000 h 627"/>
                  <a:gd name="T156" fmla="+- 0 6814 6544"/>
                  <a:gd name="T157" fmla="*/ T156 w 426"/>
                  <a:gd name="T158" fmla="+- 0 15982 15868"/>
                  <a:gd name="T159" fmla="*/ 15982 h 627"/>
                  <a:gd name="T160" fmla="+- 0 6943 6544"/>
                  <a:gd name="T161" fmla="*/ T160 w 426"/>
                  <a:gd name="T162" fmla="+- 0 15961 15868"/>
                  <a:gd name="T163" fmla="*/ 15961 h 627"/>
                  <a:gd name="T164" fmla="+- 0 6908 6544"/>
                  <a:gd name="T165" fmla="*/ T164 w 426"/>
                  <a:gd name="T166" fmla="+- 0 15868 15868"/>
                  <a:gd name="T167" fmla="*/ 15868 h 6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  <a:cxn ang="0">
                    <a:pos x="T149" y="T151"/>
                  </a:cxn>
                  <a:cxn ang="0">
                    <a:pos x="T153" y="T155"/>
                  </a:cxn>
                  <a:cxn ang="0">
                    <a:pos x="T157" y="T159"/>
                  </a:cxn>
                  <a:cxn ang="0">
                    <a:pos x="T161" y="T163"/>
                  </a:cxn>
                  <a:cxn ang="0">
                    <a:pos x="T165" y="T167"/>
                  </a:cxn>
                </a:cxnLst>
                <a:rect l="0" t="0" r="r" b="b"/>
                <a:pathLst>
                  <a:path w="426" h="627">
                    <a:moveTo>
                      <a:pt x="364" y="0"/>
                    </a:moveTo>
                    <a:lnTo>
                      <a:pt x="293" y="14"/>
                    </a:lnTo>
                    <a:lnTo>
                      <a:pt x="226" y="30"/>
                    </a:lnTo>
                    <a:lnTo>
                      <a:pt x="166" y="48"/>
                    </a:lnTo>
                    <a:lnTo>
                      <a:pt x="101" y="77"/>
                    </a:lnTo>
                    <a:lnTo>
                      <a:pt x="45" y="129"/>
                    </a:lnTo>
                    <a:lnTo>
                      <a:pt x="18" y="205"/>
                    </a:lnTo>
                    <a:lnTo>
                      <a:pt x="6" y="271"/>
                    </a:lnTo>
                    <a:lnTo>
                      <a:pt x="1" y="338"/>
                    </a:lnTo>
                    <a:lnTo>
                      <a:pt x="0" y="379"/>
                    </a:lnTo>
                    <a:lnTo>
                      <a:pt x="1" y="411"/>
                    </a:lnTo>
                    <a:lnTo>
                      <a:pt x="14" y="491"/>
                    </a:lnTo>
                    <a:lnTo>
                      <a:pt x="42" y="552"/>
                    </a:lnTo>
                    <a:lnTo>
                      <a:pt x="101" y="604"/>
                    </a:lnTo>
                    <a:lnTo>
                      <a:pt x="158" y="624"/>
                    </a:lnTo>
                    <a:lnTo>
                      <a:pt x="202" y="627"/>
                    </a:lnTo>
                    <a:lnTo>
                      <a:pt x="203" y="627"/>
                    </a:lnTo>
                    <a:lnTo>
                      <a:pt x="271" y="619"/>
                    </a:lnTo>
                    <a:lnTo>
                      <a:pt x="329" y="596"/>
                    </a:lnTo>
                    <a:lnTo>
                      <a:pt x="376" y="557"/>
                    </a:lnTo>
                    <a:lnTo>
                      <a:pt x="388" y="542"/>
                    </a:lnTo>
                    <a:lnTo>
                      <a:pt x="207" y="542"/>
                    </a:lnTo>
                    <a:lnTo>
                      <a:pt x="187" y="540"/>
                    </a:lnTo>
                    <a:lnTo>
                      <a:pt x="128" y="499"/>
                    </a:lnTo>
                    <a:lnTo>
                      <a:pt x="106" y="433"/>
                    </a:lnTo>
                    <a:lnTo>
                      <a:pt x="102" y="369"/>
                    </a:lnTo>
                    <a:lnTo>
                      <a:pt x="102" y="348"/>
                    </a:lnTo>
                    <a:lnTo>
                      <a:pt x="103" y="328"/>
                    </a:lnTo>
                    <a:lnTo>
                      <a:pt x="177" y="302"/>
                    </a:lnTo>
                    <a:lnTo>
                      <a:pt x="219" y="297"/>
                    </a:lnTo>
                    <a:lnTo>
                      <a:pt x="406" y="297"/>
                    </a:lnTo>
                    <a:lnTo>
                      <a:pt x="397" y="281"/>
                    </a:lnTo>
                    <a:lnTo>
                      <a:pt x="385" y="265"/>
                    </a:lnTo>
                    <a:lnTo>
                      <a:pt x="371" y="252"/>
                    </a:lnTo>
                    <a:lnTo>
                      <a:pt x="359" y="244"/>
                    </a:lnTo>
                    <a:lnTo>
                      <a:pt x="106" y="244"/>
                    </a:lnTo>
                    <a:lnTo>
                      <a:pt x="109" y="222"/>
                    </a:lnTo>
                    <a:lnTo>
                      <a:pt x="132" y="165"/>
                    </a:lnTo>
                    <a:lnTo>
                      <a:pt x="191" y="132"/>
                    </a:lnTo>
                    <a:lnTo>
                      <a:pt x="270" y="114"/>
                    </a:lnTo>
                    <a:lnTo>
                      <a:pt x="399" y="93"/>
                    </a:ln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46" name="Freeform 1656"/>
              <p:cNvSpPr>
                <a:spLocks/>
              </p:cNvSpPr>
              <p:nvPr/>
            </p:nvSpPr>
            <p:spPr bwMode="auto">
              <a:xfrm>
                <a:off x="6544" y="15868"/>
                <a:ext cx="426" cy="627"/>
              </a:xfrm>
              <a:custGeom>
                <a:avLst/>
                <a:gdLst>
                  <a:gd name="T0" fmla="+- 0 6950 6544"/>
                  <a:gd name="T1" fmla="*/ T0 w 426"/>
                  <a:gd name="T2" fmla="+- 0 16165 15868"/>
                  <a:gd name="T3" fmla="*/ 16165 h 627"/>
                  <a:gd name="T4" fmla="+- 0 6763 6544"/>
                  <a:gd name="T5" fmla="*/ T4 w 426"/>
                  <a:gd name="T6" fmla="+- 0 16165 15868"/>
                  <a:gd name="T7" fmla="*/ 16165 h 627"/>
                  <a:gd name="T8" fmla="+- 0 6764 6544"/>
                  <a:gd name="T9" fmla="*/ T8 w 426"/>
                  <a:gd name="T10" fmla="+- 0 16165 15868"/>
                  <a:gd name="T11" fmla="*/ 16165 h 627"/>
                  <a:gd name="T12" fmla="+- 0 6788 6544"/>
                  <a:gd name="T13" fmla="*/ T12 w 426"/>
                  <a:gd name="T14" fmla="+- 0 16168 15868"/>
                  <a:gd name="T15" fmla="*/ 16168 h 627"/>
                  <a:gd name="T16" fmla="+- 0 6849 6544"/>
                  <a:gd name="T17" fmla="*/ T16 w 426"/>
                  <a:gd name="T18" fmla="+- 0 16216 15868"/>
                  <a:gd name="T19" fmla="*/ 16216 h 627"/>
                  <a:gd name="T20" fmla="+- 0 6861 6544"/>
                  <a:gd name="T21" fmla="*/ T20 w 426"/>
                  <a:gd name="T22" fmla="+- 0 16291 15868"/>
                  <a:gd name="T23" fmla="*/ 16291 h 627"/>
                  <a:gd name="T24" fmla="+- 0 6858 6544"/>
                  <a:gd name="T25" fmla="*/ T24 w 426"/>
                  <a:gd name="T26" fmla="+- 0 16313 15868"/>
                  <a:gd name="T27" fmla="*/ 16313 h 627"/>
                  <a:gd name="T28" fmla="+- 0 6834 6544"/>
                  <a:gd name="T29" fmla="*/ T28 w 426"/>
                  <a:gd name="T30" fmla="+- 0 16373 15868"/>
                  <a:gd name="T31" fmla="*/ 16373 h 627"/>
                  <a:gd name="T32" fmla="+- 0 6778 6544"/>
                  <a:gd name="T33" fmla="*/ T32 w 426"/>
                  <a:gd name="T34" fmla="+- 0 16407 15868"/>
                  <a:gd name="T35" fmla="*/ 16407 h 627"/>
                  <a:gd name="T36" fmla="+- 0 6751 6544"/>
                  <a:gd name="T37" fmla="*/ T36 w 426"/>
                  <a:gd name="T38" fmla="+- 0 16410 15868"/>
                  <a:gd name="T39" fmla="*/ 16410 h 627"/>
                  <a:gd name="T40" fmla="+- 0 6932 6544"/>
                  <a:gd name="T41" fmla="*/ T40 w 426"/>
                  <a:gd name="T42" fmla="+- 0 16410 15868"/>
                  <a:gd name="T43" fmla="*/ 16410 h 627"/>
                  <a:gd name="T44" fmla="+- 0 6960 6544"/>
                  <a:gd name="T45" fmla="*/ T44 w 426"/>
                  <a:gd name="T46" fmla="+- 0 16346 15868"/>
                  <a:gd name="T47" fmla="*/ 16346 h 627"/>
                  <a:gd name="T48" fmla="+- 0 6970 6544"/>
                  <a:gd name="T49" fmla="*/ T48 w 426"/>
                  <a:gd name="T50" fmla="+- 0 16266 15868"/>
                  <a:gd name="T51" fmla="*/ 16266 h 627"/>
                  <a:gd name="T52" fmla="+- 0 6969 6544"/>
                  <a:gd name="T53" fmla="*/ T52 w 426"/>
                  <a:gd name="T54" fmla="+- 0 16237 15868"/>
                  <a:gd name="T55" fmla="*/ 16237 h 627"/>
                  <a:gd name="T56" fmla="+- 0 6965 6544"/>
                  <a:gd name="T57" fmla="*/ T56 w 426"/>
                  <a:gd name="T58" fmla="+- 0 16212 15868"/>
                  <a:gd name="T59" fmla="*/ 16212 h 627"/>
                  <a:gd name="T60" fmla="+- 0 6959 6544"/>
                  <a:gd name="T61" fmla="*/ T60 w 426"/>
                  <a:gd name="T62" fmla="+- 0 16188 15868"/>
                  <a:gd name="T63" fmla="*/ 16188 h 627"/>
                  <a:gd name="T64" fmla="+- 0 6951 6544"/>
                  <a:gd name="T65" fmla="*/ T64 w 426"/>
                  <a:gd name="T66" fmla="+- 0 16168 15868"/>
                  <a:gd name="T67" fmla="*/ 16168 h 627"/>
                  <a:gd name="T68" fmla="+- 0 6950 6544"/>
                  <a:gd name="T69" fmla="*/ T68 w 426"/>
                  <a:gd name="T70" fmla="+- 0 16165 15868"/>
                  <a:gd name="T71" fmla="*/ 16165 h 6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426" h="627">
                    <a:moveTo>
                      <a:pt x="406" y="297"/>
                    </a:moveTo>
                    <a:lnTo>
                      <a:pt x="219" y="297"/>
                    </a:lnTo>
                    <a:lnTo>
                      <a:pt x="220" y="297"/>
                    </a:lnTo>
                    <a:lnTo>
                      <a:pt x="244" y="300"/>
                    </a:lnTo>
                    <a:lnTo>
                      <a:pt x="305" y="348"/>
                    </a:lnTo>
                    <a:lnTo>
                      <a:pt x="317" y="423"/>
                    </a:lnTo>
                    <a:lnTo>
                      <a:pt x="314" y="445"/>
                    </a:lnTo>
                    <a:lnTo>
                      <a:pt x="290" y="505"/>
                    </a:lnTo>
                    <a:lnTo>
                      <a:pt x="234" y="539"/>
                    </a:lnTo>
                    <a:lnTo>
                      <a:pt x="207" y="542"/>
                    </a:lnTo>
                    <a:lnTo>
                      <a:pt x="388" y="542"/>
                    </a:lnTo>
                    <a:lnTo>
                      <a:pt x="416" y="478"/>
                    </a:lnTo>
                    <a:lnTo>
                      <a:pt x="426" y="398"/>
                    </a:lnTo>
                    <a:lnTo>
                      <a:pt x="425" y="369"/>
                    </a:lnTo>
                    <a:lnTo>
                      <a:pt x="421" y="344"/>
                    </a:lnTo>
                    <a:lnTo>
                      <a:pt x="415" y="320"/>
                    </a:lnTo>
                    <a:lnTo>
                      <a:pt x="407" y="300"/>
                    </a:lnTo>
                    <a:lnTo>
                      <a:pt x="406" y="297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47" name="Freeform 1655"/>
              <p:cNvSpPr>
                <a:spLocks/>
              </p:cNvSpPr>
              <p:nvPr/>
            </p:nvSpPr>
            <p:spPr bwMode="auto">
              <a:xfrm>
                <a:off x="6544" y="15868"/>
                <a:ext cx="426" cy="627"/>
              </a:xfrm>
              <a:custGeom>
                <a:avLst/>
                <a:gdLst>
                  <a:gd name="T0" fmla="+- 0 6785 6544"/>
                  <a:gd name="T1" fmla="*/ T0 w 426"/>
                  <a:gd name="T2" fmla="+- 0 16083 15868"/>
                  <a:gd name="T3" fmla="*/ 16083 h 627"/>
                  <a:gd name="T4" fmla="+- 0 6719 6544"/>
                  <a:gd name="T5" fmla="*/ T4 w 426"/>
                  <a:gd name="T6" fmla="+- 0 16092 15868"/>
                  <a:gd name="T7" fmla="*/ 16092 h 627"/>
                  <a:gd name="T8" fmla="+- 0 6650 6544"/>
                  <a:gd name="T9" fmla="*/ T8 w 426"/>
                  <a:gd name="T10" fmla="+- 0 16112 15868"/>
                  <a:gd name="T11" fmla="*/ 16112 h 627"/>
                  <a:gd name="T12" fmla="+- 0 6903 6544"/>
                  <a:gd name="T13" fmla="*/ T12 w 426"/>
                  <a:gd name="T14" fmla="+- 0 16112 15868"/>
                  <a:gd name="T15" fmla="*/ 16112 h 627"/>
                  <a:gd name="T16" fmla="+- 0 6836 6544"/>
                  <a:gd name="T17" fmla="*/ T16 w 426"/>
                  <a:gd name="T18" fmla="+- 0 16087 15868"/>
                  <a:gd name="T19" fmla="*/ 16087 h 627"/>
                  <a:gd name="T20" fmla="+- 0 6785 6544"/>
                  <a:gd name="T21" fmla="*/ T20 w 426"/>
                  <a:gd name="T22" fmla="+- 0 16083 15868"/>
                  <a:gd name="T23" fmla="*/ 16083 h 6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426" h="627">
                    <a:moveTo>
                      <a:pt x="241" y="215"/>
                    </a:moveTo>
                    <a:lnTo>
                      <a:pt x="175" y="224"/>
                    </a:lnTo>
                    <a:lnTo>
                      <a:pt x="106" y="244"/>
                    </a:lnTo>
                    <a:lnTo>
                      <a:pt x="359" y="244"/>
                    </a:lnTo>
                    <a:lnTo>
                      <a:pt x="292" y="219"/>
                    </a:lnTo>
                    <a:lnTo>
                      <a:pt x="241" y="215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29" name="Group 1652"/>
            <p:cNvGrpSpPr>
              <a:grpSpLocks/>
            </p:cNvGrpSpPr>
            <p:nvPr/>
          </p:nvGrpSpPr>
          <p:grpSpPr bwMode="auto">
            <a:xfrm>
              <a:off x="7064" y="16307"/>
              <a:ext cx="107" cy="180"/>
              <a:chOff x="7064" y="16307"/>
              <a:chExt cx="107" cy="180"/>
            </a:xfrm>
          </p:grpSpPr>
          <p:sp>
            <p:nvSpPr>
              <p:cNvPr id="7644" name="Freeform 1653"/>
              <p:cNvSpPr>
                <a:spLocks/>
              </p:cNvSpPr>
              <p:nvPr/>
            </p:nvSpPr>
            <p:spPr bwMode="auto">
              <a:xfrm>
                <a:off x="7064" y="16307"/>
                <a:ext cx="107" cy="180"/>
              </a:xfrm>
              <a:custGeom>
                <a:avLst/>
                <a:gdLst>
                  <a:gd name="T0" fmla="+- 0 7064 7064"/>
                  <a:gd name="T1" fmla="*/ T0 w 107"/>
                  <a:gd name="T2" fmla="+- 0 16487 16307"/>
                  <a:gd name="T3" fmla="*/ 16487 h 180"/>
                  <a:gd name="T4" fmla="+- 0 7171 7064"/>
                  <a:gd name="T5" fmla="*/ T4 w 107"/>
                  <a:gd name="T6" fmla="+- 0 16487 16307"/>
                  <a:gd name="T7" fmla="*/ 16487 h 180"/>
                  <a:gd name="T8" fmla="+- 0 7171 7064"/>
                  <a:gd name="T9" fmla="*/ T8 w 107"/>
                  <a:gd name="T10" fmla="+- 0 16307 16307"/>
                  <a:gd name="T11" fmla="*/ 16307 h 180"/>
                  <a:gd name="T12" fmla="+- 0 7064 7064"/>
                  <a:gd name="T13" fmla="*/ T12 w 107"/>
                  <a:gd name="T14" fmla="+- 0 16307 16307"/>
                  <a:gd name="T15" fmla="*/ 16307 h 180"/>
                  <a:gd name="T16" fmla="+- 0 7064 7064"/>
                  <a:gd name="T17" fmla="*/ T16 w 107"/>
                  <a:gd name="T18" fmla="+- 0 16487 16307"/>
                  <a:gd name="T19" fmla="*/ 16487 h 18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07" h="180">
                    <a:moveTo>
                      <a:pt x="0" y="180"/>
                    </a:moveTo>
                    <a:lnTo>
                      <a:pt x="107" y="180"/>
                    </a:lnTo>
                    <a:lnTo>
                      <a:pt x="107" y="0"/>
                    </a:lnTo>
                    <a:lnTo>
                      <a:pt x="0" y="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30" name="Group 1650"/>
            <p:cNvGrpSpPr>
              <a:grpSpLocks/>
            </p:cNvGrpSpPr>
            <p:nvPr/>
          </p:nvGrpSpPr>
          <p:grpSpPr bwMode="auto">
            <a:xfrm>
              <a:off x="7064" y="16266"/>
              <a:ext cx="399" cy="2"/>
              <a:chOff x="7064" y="16266"/>
              <a:chExt cx="399" cy="2"/>
            </a:xfrm>
          </p:grpSpPr>
          <p:sp>
            <p:nvSpPr>
              <p:cNvPr id="7643" name="Freeform 1651"/>
              <p:cNvSpPr>
                <a:spLocks/>
              </p:cNvSpPr>
              <p:nvPr/>
            </p:nvSpPr>
            <p:spPr bwMode="auto">
              <a:xfrm>
                <a:off x="7064" y="16266"/>
                <a:ext cx="399" cy="2"/>
              </a:xfrm>
              <a:custGeom>
                <a:avLst/>
                <a:gdLst>
                  <a:gd name="T0" fmla="+- 0 7064 7064"/>
                  <a:gd name="T1" fmla="*/ T0 w 399"/>
                  <a:gd name="T2" fmla="+- 0 7463 7064"/>
                  <a:gd name="T3" fmla="*/ T2 w 399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399">
                    <a:moveTo>
                      <a:pt x="0" y="0"/>
                    </a:moveTo>
                    <a:lnTo>
                      <a:pt x="399" y="0"/>
                    </a:lnTo>
                  </a:path>
                </a:pathLst>
              </a:custGeom>
              <a:noFill/>
              <a:ln w="53340">
                <a:solidFill>
                  <a:srgbClr val="7009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31" name="Group 1648"/>
            <p:cNvGrpSpPr>
              <a:grpSpLocks/>
            </p:cNvGrpSpPr>
            <p:nvPr/>
          </p:nvGrpSpPr>
          <p:grpSpPr bwMode="auto">
            <a:xfrm>
              <a:off x="7064" y="16047"/>
              <a:ext cx="107" cy="178"/>
              <a:chOff x="7064" y="16047"/>
              <a:chExt cx="107" cy="178"/>
            </a:xfrm>
          </p:grpSpPr>
          <p:sp>
            <p:nvSpPr>
              <p:cNvPr id="7642" name="Freeform 1649"/>
              <p:cNvSpPr>
                <a:spLocks/>
              </p:cNvSpPr>
              <p:nvPr/>
            </p:nvSpPr>
            <p:spPr bwMode="auto">
              <a:xfrm>
                <a:off x="7064" y="16047"/>
                <a:ext cx="107" cy="178"/>
              </a:xfrm>
              <a:custGeom>
                <a:avLst/>
                <a:gdLst>
                  <a:gd name="T0" fmla="+- 0 7064 7064"/>
                  <a:gd name="T1" fmla="*/ T0 w 107"/>
                  <a:gd name="T2" fmla="+- 0 16225 16047"/>
                  <a:gd name="T3" fmla="*/ 16225 h 178"/>
                  <a:gd name="T4" fmla="+- 0 7171 7064"/>
                  <a:gd name="T5" fmla="*/ T4 w 107"/>
                  <a:gd name="T6" fmla="+- 0 16225 16047"/>
                  <a:gd name="T7" fmla="*/ 16225 h 178"/>
                  <a:gd name="T8" fmla="+- 0 7171 7064"/>
                  <a:gd name="T9" fmla="*/ T8 w 107"/>
                  <a:gd name="T10" fmla="+- 0 16047 16047"/>
                  <a:gd name="T11" fmla="*/ 16047 h 178"/>
                  <a:gd name="T12" fmla="+- 0 7064 7064"/>
                  <a:gd name="T13" fmla="*/ T12 w 107"/>
                  <a:gd name="T14" fmla="+- 0 16047 16047"/>
                  <a:gd name="T15" fmla="*/ 16047 h 178"/>
                  <a:gd name="T16" fmla="+- 0 7064 7064"/>
                  <a:gd name="T17" fmla="*/ T16 w 107"/>
                  <a:gd name="T18" fmla="+- 0 16225 16047"/>
                  <a:gd name="T19" fmla="*/ 16225 h 1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07" h="178">
                    <a:moveTo>
                      <a:pt x="0" y="178"/>
                    </a:moveTo>
                    <a:lnTo>
                      <a:pt x="107" y="178"/>
                    </a:lnTo>
                    <a:lnTo>
                      <a:pt x="107" y="0"/>
                    </a:lnTo>
                    <a:lnTo>
                      <a:pt x="0" y="0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32" name="Group 1646"/>
            <p:cNvGrpSpPr>
              <a:grpSpLocks/>
            </p:cNvGrpSpPr>
            <p:nvPr/>
          </p:nvGrpSpPr>
          <p:grpSpPr bwMode="auto">
            <a:xfrm>
              <a:off x="7355" y="16307"/>
              <a:ext cx="107" cy="180"/>
              <a:chOff x="7355" y="16307"/>
              <a:chExt cx="107" cy="180"/>
            </a:xfrm>
          </p:grpSpPr>
          <p:sp>
            <p:nvSpPr>
              <p:cNvPr id="7641" name="Freeform 1647"/>
              <p:cNvSpPr>
                <a:spLocks/>
              </p:cNvSpPr>
              <p:nvPr/>
            </p:nvSpPr>
            <p:spPr bwMode="auto">
              <a:xfrm>
                <a:off x="7355" y="16307"/>
                <a:ext cx="107" cy="180"/>
              </a:xfrm>
              <a:custGeom>
                <a:avLst/>
                <a:gdLst>
                  <a:gd name="T0" fmla="+- 0 7463 7355"/>
                  <a:gd name="T1" fmla="*/ T0 w 107"/>
                  <a:gd name="T2" fmla="+- 0 16307 16307"/>
                  <a:gd name="T3" fmla="*/ 16307 h 180"/>
                  <a:gd name="T4" fmla="+- 0 7355 7355"/>
                  <a:gd name="T5" fmla="*/ T4 w 107"/>
                  <a:gd name="T6" fmla="+- 0 16307 16307"/>
                  <a:gd name="T7" fmla="*/ 16307 h 180"/>
                  <a:gd name="T8" fmla="+- 0 7355 7355"/>
                  <a:gd name="T9" fmla="*/ T8 w 107"/>
                  <a:gd name="T10" fmla="+- 0 16487 16307"/>
                  <a:gd name="T11" fmla="*/ 16487 h 180"/>
                  <a:gd name="T12" fmla="+- 0 7463 7355"/>
                  <a:gd name="T13" fmla="*/ T12 w 107"/>
                  <a:gd name="T14" fmla="+- 0 16487 16307"/>
                  <a:gd name="T15" fmla="*/ 16487 h 180"/>
                  <a:gd name="T16" fmla="+- 0 7463 7355"/>
                  <a:gd name="T17" fmla="*/ T16 w 107"/>
                  <a:gd name="T18" fmla="+- 0 16307 16307"/>
                  <a:gd name="T19" fmla="*/ 16307 h 18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07" h="180">
                    <a:moveTo>
                      <a:pt x="108" y="0"/>
                    </a:moveTo>
                    <a:lnTo>
                      <a:pt x="0" y="0"/>
                    </a:lnTo>
                    <a:lnTo>
                      <a:pt x="0" y="180"/>
                    </a:lnTo>
                    <a:lnTo>
                      <a:pt x="108" y="18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33" name="Group 1644"/>
            <p:cNvGrpSpPr>
              <a:grpSpLocks/>
            </p:cNvGrpSpPr>
            <p:nvPr/>
          </p:nvGrpSpPr>
          <p:grpSpPr bwMode="auto">
            <a:xfrm>
              <a:off x="7355" y="16047"/>
              <a:ext cx="107" cy="178"/>
              <a:chOff x="7355" y="16047"/>
              <a:chExt cx="107" cy="178"/>
            </a:xfrm>
          </p:grpSpPr>
          <p:sp>
            <p:nvSpPr>
              <p:cNvPr id="7640" name="Freeform 1645"/>
              <p:cNvSpPr>
                <a:spLocks/>
              </p:cNvSpPr>
              <p:nvPr/>
            </p:nvSpPr>
            <p:spPr bwMode="auto">
              <a:xfrm>
                <a:off x="7355" y="16047"/>
                <a:ext cx="107" cy="178"/>
              </a:xfrm>
              <a:custGeom>
                <a:avLst/>
                <a:gdLst>
                  <a:gd name="T0" fmla="+- 0 7463 7355"/>
                  <a:gd name="T1" fmla="*/ T0 w 107"/>
                  <a:gd name="T2" fmla="+- 0 16047 16047"/>
                  <a:gd name="T3" fmla="*/ 16047 h 178"/>
                  <a:gd name="T4" fmla="+- 0 7355 7355"/>
                  <a:gd name="T5" fmla="*/ T4 w 107"/>
                  <a:gd name="T6" fmla="+- 0 16047 16047"/>
                  <a:gd name="T7" fmla="*/ 16047 h 178"/>
                  <a:gd name="T8" fmla="+- 0 7355 7355"/>
                  <a:gd name="T9" fmla="*/ T8 w 107"/>
                  <a:gd name="T10" fmla="+- 0 16225 16047"/>
                  <a:gd name="T11" fmla="*/ 16225 h 178"/>
                  <a:gd name="T12" fmla="+- 0 7463 7355"/>
                  <a:gd name="T13" fmla="*/ T12 w 107"/>
                  <a:gd name="T14" fmla="+- 0 16225 16047"/>
                  <a:gd name="T15" fmla="*/ 16225 h 178"/>
                  <a:gd name="T16" fmla="+- 0 7463 7355"/>
                  <a:gd name="T17" fmla="*/ T16 w 107"/>
                  <a:gd name="T18" fmla="+- 0 16047 16047"/>
                  <a:gd name="T19" fmla="*/ 16047 h 1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07" h="178">
                    <a:moveTo>
                      <a:pt x="108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108" y="17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34" name="Group 1638"/>
            <p:cNvGrpSpPr>
              <a:grpSpLocks/>
            </p:cNvGrpSpPr>
            <p:nvPr/>
          </p:nvGrpSpPr>
          <p:grpSpPr bwMode="auto">
            <a:xfrm>
              <a:off x="7554" y="16037"/>
              <a:ext cx="408" cy="458"/>
              <a:chOff x="7554" y="16037"/>
              <a:chExt cx="408" cy="458"/>
            </a:xfrm>
          </p:grpSpPr>
          <p:sp>
            <p:nvSpPr>
              <p:cNvPr id="7635" name="Freeform 1643"/>
              <p:cNvSpPr>
                <a:spLocks/>
              </p:cNvSpPr>
              <p:nvPr/>
            </p:nvSpPr>
            <p:spPr bwMode="auto">
              <a:xfrm>
                <a:off x="7554" y="16037"/>
                <a:ext cx="408" cy="458"/>
              </a:xfrm>
              <a:custGeom>
                <a:avLst/>
                <a:gdLst>
                  <a:gd name="T0" fmla="+- 0 7922 7554"/>
                  <a:gd name="T1" fmla="*/ T0 w 408"/>
                  <a:gd name="T2" fmla="+- 0 16129 16037"/>
                  <a:gd name="T3" fmla="*/ 16129 h 458"/>
                  <a:gd name="T4" fmla="+- 0 7748 7554"/>
                  <a:gd name="T5" fmla="*/ T4 w 408"/>
                  <a:gd name="T6" fmla="+- 0 16129 16037"/>
                  <a:gd name="T7" fmla="*/ 16129 h 458"/>
                  <a:gd name="T8" fmla="+- 0 7775 7554"/>
                  <a:gd name="T9" fmla="*/ T8 w 408"/>
                  <a:gd name="T10" fmla="+- 0 16132 16037"/>
                  <a:gd name="T11" fmla="*/ 16132 h 458"/>
                  <a:gd name="T12" fmla="+- 0 7796 7554"/>
                  <a:gd name="T13" fmla="*/ T12 w 408"/>
                  <a:gd name="T14" fmla="+- 0 16139 16037"/>
                  <a:gd name="T15" fmla="*/ 16139 h 458"/>
                  <a:gd name="T16" fmla="+- 0 7810 7554"/>
                  <a:gd name="T17" fmla="*/ T16 w 408"/>
                  <a:gd name="T18" fmla="+- 0 16150 16037"/>
                  <a:gd name="T19" fmla="*/ 16150 h 458"/>
                  <a:gd name="T20" fmla="+- 0 7819 7554"/>
                  <a:gd name="T21" fmla="*/ T20 w 408"/>
                  <a:gd name="T22" fmla="+- 0 16168 16037"/>
                  <a:gd name="T23" fmla="*/ 16168 h 458"/>
                  <a:gd name="T24" fmla="+- 0 7821 7554"/>
                  <a:gd name="T25" fmla="*/ T24 w 408"/>
                  <a:gd name="T26" fmla="+- 0 16191 16037"/>
                  <a:gd name="T27" fmla="*/ 16191 h 458"/>
                  <a:gd name="T28" fmla="+- 0 7821 7554"/>
                  <a:gd name="T29" fmla="*/ T28 w 408"/>
                  <a:gd name="T30" fmla="+- 0 16230 16037"/>
                  <a:gd name="T31" fmla="*/ 16230 h 458"/>
                  <a:gd name="T32" fmla="+- 0 7719 7554"/>
                  <a:gd name="T33" fmla="*/ T32 w 408"/>
                  <a:gd name="T34" fmla="+- 0 16231 16037"/>
                  <a:gd name="T35" fmla="*/ 16231 h 458"/>
                  <a:gd name="T36" fmla="+- 0 7697 7554"/>
                  <a:gd name="T37" fmla="*/ T36 w 408"/>
                  <a:gd name="T38" fmla="+- 0 16233 16037"/>
                  <a:gd name="T39" fmla="*/ 16233 h 458"/>
                  <a:gd name="T40" fmla="+- 0 7634 7554"/>
                  <a:gd name="T41" fmla="*/ T40 w 408"/>
                  <a:gd name="T42" fmla="+- 0 16248 16037"/>
                  <a:gd name="T43" fmla="*/ 16248 h 458"/>
                  <a:gd name="T44" fmla="+- 0 7583 7554"/>
                  <a:gd name="T45" fmla="*/ T44 w 408"/>
                  <a:gd name="T46" fmla="+- 0 16284 16037"/>
                  <a:gd name="T47" fmla="*/ 16284 h 458"/>
                  <a:gd name="T48" fmla="+- 0 7556 7554"/>
                  <a:gd name="T49" fmla="*/ T48 w 408"/>
                  <a:gd name="T50" fmla="+- 0 16350 16037"/>
                  <a:gd name="T51" fmla="*/ 16350 h 458"/>
                  <a:gd name="T52" fmla="+- 0 7554 7554"/>
                  <a:gd name="T53" fmla="*/ T52 w 408"/>
                  <a:gd name="T54" fmla="+- 0 16380 16037"/>
                  <a:gd name="T55" fmla="*/ 16380 h 458"/>
                  <a:gd name="T56" fmla="+- 0 7557 7554"/>
                  <a:gd name="T57" fmla="*/ T56 w 408"/>
                  <a:gd name="T58" fmla="+- 0 16403 16037"/>
                  <a:gd name="T59" fmla="*/ 16403 h 458"/>
                  <a:gd name="T60" fmla="+- 0 7587 7554"/>
                  <a:gd name="T61" fmla="*/ T60 w 408"/>
                  <a:gd name="T62" fmla="+- 0 16458 16037"/>
                  <a:gd name="T63" fmla="*/ 16458 h 458"/>
                  <a:gd name="T64" fmla="+- 0 7643 7554"/>
                  <a:gd name="T65" fmla="*/ T64 w 408"/>
                  <a:gd name="T66" fmla="+- 0 16488 16037"/>
                  <a:gd name="T67" fmla="*/ 16488 h 458"/>
                  <a:gd name="T68" fmla="+- 0 7694 7554"/>
                  <a:gd name="T69" fmla="*/ T68 w 408"/>
                  <a:gd name="T70" fmla="+- 0 16494 16037"/>
                  <a:gd name="T71" fmla="*/ 16494 h 458"/>
                  <a:gd name="T72" fmla="+- 0 7706 7554"/>
                  <a:gd name="T73" fmla="*/ T72 w 408"/>
                  <a:gd name="T74" fmla="+- 0 16494 16037"/>
                  <a:gd name="T75" fmla="*/ 16494 h 458"/>
                  <a:gd name="T76" fmla="+- 0 7772 7554"/>
                  <a:gd name="T77" fmla="*/ T76 w 408"/>
                  <a:gd name="T78" fmla="+- 0 16479 16037"/>
                  <a:gd name="T79" fmla="*/ 16479 h 458"/>
                  <a:gd name="T80" fmla="+- 0 7808 7554"/>
                  <a:gd name="T81" fmla="*/ T80 w 408"/>
                  <a:gd name="T82" fmla="+- 0 16466 16037"/>
                  <a:gd name="T83" fmla="*/ 16466 h 458"/>
                  <a:gd name="T84" fmla="+- 0 7824 7554"/>
                  <a:gd name="T85" fmla="*/ T84 w 408"/>
                  <a:gd name="T86" fmla="+- 0 16460 16037"/>
                  <a:gd name="T87" fmla="*/ 16460 h 458"/>
                  <a:gd name="T88" fmla="+- 0 7838 7554"/>
                  <a:gd name="T89" fmla="*/ T88 w 408"/>
                  <a:gd name="T90" fmla="+- 0 16457 16037"/>
                  <a:gd name="T91" fmla="*/ 16457 h 458"/>
                  <a:gd name="T92" fmla="+- 0 7959 7554"/>
                  <a:gd name="T93" fmla="*/ T92 w 408"/>
                  <a:gd name="T94" fmla="+- 0 16457 16037"/>
                  <a:gd name="T95" fmla="*/ 16457 h 458"/>
                  <a:gd name="T96" fmla="+- 0 7955 7554"/>
                  <a:gd name="T97" fmla="*/ T96 w 408"/>
                  <a:gd name="T98" fmla="+- 0 16410 16037"/>
                  <a:gd name="T99" fmla="*/ 16410 h 458"/>
                  <a:gd name="T100" fmla="+- 0 7716 7554"/>
                  <a:gd name="T101" fmla="*/ T100 w 408"/>
                  <a:gd name="T102" fmla="+- 0 16410 16037"/>
                  <a:gd name="T103" fmla="*/ 16410 h 458"/>
                  <a:gd name="T104" fmla="+- 0 7693 7554"/>
                  <a:gd name="T105" fmla="*/ T104 w 408"/>
                  <a:gd name="T106" fmla="+- 0 16406 16037"/>
                  <a:gd name="T107" fmla="*/ 16406 h 458"/>
                  <a:gd name="T108" fmla="+- 0 7674 7554"/>
                  <a:gd name="T109" fmla="*/ T108 w 408"/>
                  <a:gd name="T110" fmla="+- 0 16397 16037"/>
                  <a:gd name="T111" fmla="*/ 16397 h 458"/>
                  <a:gd name="T112" fmla="+- 0 7662 7554"/>
                  <a:gd name="T113" fmla="*/ T112 w 408"/>
                  <a:gd name="T114" fmla="+- 0 16380 16037"/>
                  <a:gd name="T115" fmla="*/ 16380 h 458"/>
                  <a:gd name="T116" fmla="+- 0 7657 7554"/>
                  <a:gd name="T117" fmla="*/ T116 w 408"/>
                  <a:gd name="T118" fmla="+- 0 16355 16037"/>
                  <a:gd name="T119" fmla="*/ 16355 h 458"/>
                  <a:gd name="T120" fmla="+- 0 7661 7554"/>
                  <a:gd name="T121" fmla="*/ T120 w 408"/>
                  <a:gd name="T122" fmla="+- 0 16336 16037"/>
                  <a:gd name="T123" fmla="*/ 16336 h 458"/>
                  <a:gd name="T124" fmla="+- 0 7712 7554"/>
                  <a:gd name="T125" fmla="*/ T124 w 408"/>
                  <a:gd name="T126" fmla="+- 0 16301 16037"/>
                  <a:gd name="T127" fmla="*/ 16301 h 458"/>
                  <a:gd name="T128" fmla="+- 0 7821 7554"/>
                  <a:gd name="T129" fmla="*/ T128 w 408"/>
                  <a:gd name="T130" fmla="+- 0 16295 16037"/>
                  <a:gd name="T131" fmla="*/ 16295 h 458"/>
                  <a:gd name="T132" fmla="+- 0 7926 7554"/>
                  <a:gd name="T133" fmla="*/ T132 w 408"/>
                  <a:gd name="T134" fmla="+- 0 16295 16037"/>
                  <a:gd name="T135" fmla="*/ 16295 h 458"/>
                  <a:gd name="T136" fmla="+- 0 7926 7554"/>
                  <a:gd name="T137" fmla="*/ T136 w 408"/>
                  <a:gd name="T138" fmla="+- 0 16158 16037"/>
                  <a:gd name="T139" fmla="*/ 16158 h 458"/>
                  <a:gd name="T140" fmla="+- 0 7924 7554"/>
                  <a:gd name="T141" fmla="*/ T140 w 408"/>
                  <a:gd name="T142" fmla="+- 0 16135 16037"/>
                  <a:gd name="T143" fmla="*/ 16135 h 458"/>
                  <a:gd name="T144" fmla="+- 0 7922 7554"/>
                  <a:gd name="T145" fmla="*/ T144 w 408"/>
                  <a:gd name="T146" fmla="+- 0 16129 16037"/>
                  <a:gd name="T147" fmla="*/ 16129 h 4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</a:cxnLst>
                <a:rect l="0" t="0" r="r" b="b"/>
                <a:pathLst>
                  <a:path w="408" h="458">
                    <a:moveTo>
                      <a:pt x="368" y="92"/>
                    </a:moveTo>
                    <a:lnTo>
                      <a:pt x="194" y="92"/>
                    </a:lnTo>
                    <a:lnTo>
                      <a:pt x="221" y="95"/>
                    </a:lnTo>
                    <a:lnTo>
                      <a:pt x="242" y="102"/>
                    </a:lnTo>
                    <a:lnTo>
                      <a:pt x="256" y="113"/>
                    </a:lnTo>
                    <a:lnTo>
                      <a:pt x="265" y="131"/>
                    </a:lnTo>
                    <a:lnTo>
                      <a:pt x="267" y="154"/>
                    </a:lnTo>
                    <a:lnTo>
                      <a:pt x="267" y="193"/>
                    </a:lnTo>
                    <a:lnTo>
                      <a:pt x="165" y="194"/>
                    </a:lnTo>
                    <a:lnTo>
                      <a:pt x="143" y="196"/>
                    </a:lnTo>
                    <a:lnTo>
                      <a:pt x="80" y="211"/>
                    </a:lnTo>
                    <a:lnTo>
                      <a:pt x="29" y="247"/>
                    </a:lnTo>
                    <a:lnTo>
                      <a:pt x="2" y="313"/>
                    </a:lnTo>
                    <a:lnTo>
                      <a:pt x="0" y="343"/>
                    </a:lnTo>
                    <a:lnTo>
                      <a:pt x="3" y="366"/>
                    </a:lnTo>
                    <a:lnTo>
                      <a:pt x="33" y="421"/>
                    </a:lnTo>
                    <a:lnTo>
                      <a:pt x="89" y="451"/>
                    </a:lnTo>
                    <a:lnTo>
                      <a:pt x="140" y="457"/>
                    </a:lnTo>
                    <a:lnTo>
                      <a:pt x="152" y="457"/>
                    </a:lnTo>
                    <a:lnTo>
                      <a:pt x="218" y="442"/>
                    </a:lnTo>
                    <a:lnTo>
                      <a:pt x="254" y="429"/>
                    </a:lnTo>
                    <a:lnTo>
                      <a:pt x="270" y="423"/>
                    </a:lnTo>
                    <a:lnTo>
                      <a:pt x="284" y="420"/>
                    </a:lnTo>
                    <a:lnTo>
                      <a:pt x="405" y="420"/>
                    </a:lnTo>
                    <a:lnTo>
                      <a:pt x="401" y="373"/>
                    </a:lnTo>
                    <a:lnTo>
                      <a:pt x="162" y="373"/>
                    </a:lnTo>
                    <a:lnTo>
                      <a:pt x="139" y="369"/>
                    </a:lnTo>
                    <a:lnTo>
                      <a:pt x="120" y="360"/>
                    </a:lnTo>
                    <a:lnTo>
                      <a:pt x="108" y="343"/>
                    </a:lnTo>
                    <a:lnTo>
                      <a:pt x="103" y="318"/>
                    </a:lnTo>
                    <a:lnTo>
                      <a:pt x="107" y="299"/>
                    </a:lnTo>
                    <a:lnTo>
                      <a:pt x="158" y="264"/>
                    </a:lnTo>
                    <a:lnTo>
                      <a:pt x="267" y="258"/>
                    </a:lnTo>
                    <a:lnTo>
                      <a:pt x="372" y="258"/>
                    </a:lnTo>
                    <a:lnTo>
                      <a:pt x="372" y="121"/>
                    </a:lnTo>
                    <a:lnTo>
                      <a:pt x="370" y="98"/>
                    </a:lnTo>
                    <a:lnTo>
                      <a:pt x="368" y="92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36" name="Freeform 1642"/>
              <p:cNvSpPr>
                <a:spLocks/>
              </p:cNvSpPr>
              <p:nvPr/>
            </p:nvSpPr>
            <p:spPr bwMode="auto">
              <a:xfrm>
                <a:off x="7554" y="16037"/>
                <a:ext cx="408" cy="458"/>
              </a:xfrm>
              <a:custGeom>
                <a:avLst/>
                <a:gdLst>
                  <a:gd name="T0" fmla="+- 0 7959 7554"/>
                  <a:gd name="T1" fmla="*/ T0 w 408"/>
                  <a:gd name="T2" fmla="+- 0 16457 16037"/>
                  <a:gd name="T3" fmla="*/ 16457 h 458"/>
                  <a:gd name="T4" fmla="+- 0 7838 7554"/>
                  <a:gd name="T5" fmla="*/ T4 w 408"/>
                  <a:gd name="T6" fmla="+- 0 16457 16037"/>
                  <a:gd name="T7" fmla="*/ 16457 h 458"/>
                  <a:gd name="T8" fmla="+- 0 7852 7554"/>
                  <a:gd name="T9" fmla="*/ T8 w 408"/>
                  <a:gd name="T10" fmla="+- 0 16471 16037"/>
                  <a:gd name="T11" fmla="*/ 16471 h 458"/>
                  <a:gd name="T12" fmla="+- 0 7870 7554"/>
                  <a:gd name="T13" fmla="*/ T12 w 408"/>
                  <a:gd name="T14" fmla="+- 0 16480 16037"/>
                  <a:gd name="T15" fmla="*/ 16480 h 458"/>
                  <a:gd name="T16" fmla="+- 0 7891 7554"/>
                  <a:gd name="T17" fmla="*/ T16 w 408"/>
                  <a:gd name="T18" fmla="+- 0 16487 16037"/>
                  <a:gd name="T19" fmla="*/ 16487 h 458"/>
                  <a:gd name="T20" fmla="+- 0 7915 7554"/>
                  <a:gd name="T21" fmla="*/ T20 w 408"/>
                  <a:gd name="T22" fmla="+- 0 16490 16037"/>
                  <a:gd name="T23" fmla="*/ 16490 h 458"/>
                  <a:gd name="T24" fmla="+- 0 7938 7554"/>
                  <a:gd name="T25" fmla="*/ T24 w 408"/>
                  <a:gd name="T26" fmla="+- 0 16491 16037"/>
                  <a:gd name="T27" fmla="*/ 16491 h 458"/>
                  <a:gd name="T28" fmla="+- 0 7962 7554"/>
                  <a:gd name="T29" fmla="*/ T28 w 408"/>
                  <a:gd name="T30" fmla="+- 0 16491 16037"/>
                  <a:gd name="T31" fmla="*/ 16491 h 458"/>
                  <a:gd name="T32" fmla="+- 0 7959 7554"/>
                  <a:gd name="T33" fmla="*/ T32 w 408"/>
                  <a:gd name="T34" fmla="+- 0 16457 16037"/>
                  <a:gd name="T35" fmla="*/ 16457 h 4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</a:cxnLst>
                <a:rect l="0" t="0" r="r" b="b"/>
                <a:pathLst>
                  <a:path w="408" h="458">
                    <a:moveTo>
                      <a:pt x="405" y="420"/>
                    </a:moveTo>
                    <a:lnTo>
                      <a:pt x="284" y="420"/>
                    </a:lnTo>
                    <a:lnTo>
                      <a:pt x="298" y="434"/>
                    </a:lnTo>
                    <a:lnTo>
                      <a:pt x="316" y="443"/>
                    </a:lnTo>
                    <a:lnTo>
                      <a:pt x="337" y="450"/>
                    </a:lnTo>
                    <a:lnTo>
                      <a:pt x="361" y="453"/>
                    </a:lnTo>
                    <a:lnTo>
                      <a:pt x="384" y="454"/>
                    </a:lnTo>
                    <a:lnTo>
                      <a:pt x="408" y="454"/>
                    </a:lnTo>
                    <a:lnTo>
                      <a:pt x="405" y="42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37" name="Freeform 1641"/>
              <p:cNvSpPr>
                <a:spLocks/>
              </p:cNvSpPr>
              <p:nvPr/>
            </p:nvSpPr>
            <p:spPr bwMode="auto">
              <a:xfrm>
                <a:off x="7554" y="16037"/>
                <a:ext cx="408" cy="458"/>
              </a:xfrm>
              <a:custGeom>
                <a:avLst/>
                <a:gdLst>
                  <a:gd name="T0" fmla="+- 0 7926 7554"/>
                  <a:gd name="T1" fmla="*/ T0 w 408"/>
                  <a:gd name="T2" fmla="+- 0 16295 16037"/>
                  <a:gd name="T3" fmla="*/ 16295 h 458"/>
                  <a:gd name="T4" fmla="+- 0 7821 7554"/>
                  <a:gd name="T5" fmla="*/ T4 w 408"/>
                  <a:gd name="T6" fmla="+- 0 16295 16037"/>
                  <a:gd name="T7" fmla="*/ 16295 h 458"/>
                  <a:gd name="T8" fmla="+- 0 7815 7554"/>
                  <a:gd name="T9" fmla="*/ T8 w 408"/>
                  <a:gd name="T10" fmla="+- 0 16384 16037"/>
                  <a:gd name="T11" fmla="*/ 16384 h 458"/>
                  <a:gd name="T12" fmla="+- 0 7799 7554"/>
                  <a:gd name="T13" fmla="*/ T12 w 408"/>
                  <a:gd name="T14" fmla="+- 0 16390 16037"/>
                  <a:gd name="T15" fmla="*/ 16390 h 458"/>
                  <a:gd name="T16" fmla="+- 0 7780 7554"/>
                  <a:gd name="T17" fmla="*/ T16 w 408"/>
                  <a:gd name="T18" fmla="+- 0 16397 16037"/>
                  <a:gd name="T19" fmla="*/ 16397 h 458"/>
                  <a:gd name="T20" fmla="+- 0 7760 7554"/>
                  <a:gd name="T21" fmla="*/ T20 w 408"/>
                  <a:gd name="T22" fmla="+- 0 16403 16037"/>
                  <a:gd name="T23" fmla="*/ 16403 h 458"/>
                  <a:gd name="T24" fmla="+- 0 7738 7554"/>
                  <a:gd name="T25" fmla="*/ T24 w 408"/>
                  <a:gd name="T26" fmla="+- 0 16408 16037"/>
                  <a:gd name="T27" fmla="*/ 16408 h 458"/>
                  <a:gd name="T28" fmla="+- 0 7716 7554"/>
                  <a:gd name="T29" fmla="*/ T28 w 408"/>
                  <a:gd name="T30" fmla="+- 0 16410 16037"/>
                  <a:gd name="T31" fmla="*/ 16410 h 458"/>
                  <a:gd name="T32" fmla="+- 0 7955 7554"/>
                  <a:gd name="T33" fmla="*/ T32 w 408"/>
                  <a:gd name="T34" fmla="+- 0 16410 16037"/>
                  <a:gd name="T35" fmla="*/ 16410 h 458"/>
                  <a:gd name="T36" fmla="+- 0 7955 7554"/>
                  <a:gd name="T37" fmla="*/ T36 w 408"/>
                  <a:gd name="T38" fmla="+- 0 16408 16037"/>
                  <a:gd name="T39" fmla="*/ 16408 h 458"/>
                  <a:gd name="T40" fmla="+- 0 7934 7554"/>
                  <a:gd name="T41" fmla="*/ T40 w 408"/>
                  <a:gd name="T42" fmla="+- 0 16400 16037"/>
                  <a:gd name="T43" fmla="*/ 16400 h 458"/>
                  <a:gd name="T44" fmla="+- 0 7926 7554"/>
                  <a:gd name="T45" fmla="*/ T44 w 408"/>
                  <a:gd name="T46" fmla="+- 0 16381 16037"/>
                  <a:gd name="T47" fmla="*/ 16381 h 458"/>
                  <a:gd name="T48" fmla="+- 0 7926 7554"/>
                  <a:gd name="T49" fmla="*/ T48 w 408"/>
                  <a:gd name="T50" fmla="+- 0 16295 16037"/>
                  <a:gd name="T51" fmla="*/ 16295 h 4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408" h="458">
                    <a:moveTo>
                      <a:pt x="372" y="258"/>
                    </a:moveTo>
                    <a:lnTo>
                      <a:pt x="267" y="258"/>
                    </a:lnTo>
                    <a:lnTo>
                      <a:pt x="261" y="347"/>
                    </a:lnTo>
                    <a:lnTo>
                      <a:pt x="245" y="353"/>
                    </a:lnTo>
                    <a:lnTo>
                      <a:pt x="226" y="360"/>
                    </a:lnTo>
                    <a:lnTo>
                      <a:pt x="206" y="366"/>
                    </a:lnTo>
                    <a:lnTo>
                      <a:pt x="184" y="371"/>
                    </a:lnTo>
                    <a:lnTo>
                      <a:pt x="162" y="373"/>
                    </a:lnTo>
                    <a:lnTo>
                      <a:pt x="401" y="373"/>
                    </a:lnTo>
                    <a:lnTo>
                      <a:pt x="401" y="371"/>
                    </a:lnTo>
                    <a:lnTo>
                      <a:pt x="380" y="363"/>
                    </a:lnTo>
                    <a:lnTo>
                      <a:pt x="372" y="344"/>
                    </a:lnTo>
                    <a:lnTo>
                      <a:pt x="372" y="258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38" name="Freeform 1640"/>
              <p:cNvSpPr>
                <a:spLocks/>
              </p:cNvSpPr>
              <p:nvPr/>
            </p:nvSpPr>
            <p:spPr bwMode="auto">
              <a:xfrm>
                <a:off x="7554" y="16037"/>
                <a:ext cx="408" cy="458"/>
              </a:xfrm>
              <a:custGeom>
                <a:avLst/>
                <a:gdLst>
                  <a:gd name="T0" fmla="+- 0 7740 7554"/>
                  <a:gd name="T1" fmla="*/ T0 w 408"/>
                  <a:gd name="T2" fmla="+- 0 16037 16037"/>
                  <a:gd name="T3" fmla="*/ 16037 h 458"/>
                  <a:gd name="T4" fmla="+- 0 7673 7554"/>
                  <a:gd name="T5" fmla="*/ T4 w 408"/>
                  <a:gd name="T6" fmla="+- 0 16043 16037"/>
                  <a:gd name="T7" fmla="*/ 16043 h 458"/>
                  <a:gd name="T8" fmla="+- 0 7599 7554"/>
                  <a:gd name="T9" fmla="*/ T8 w 408"/>
                  <a:gd name="T10" fmla="+- 0 16063 16037"/>
                  <a:gd name="T11" fmla="*/ 16063 h 458"/>
                  <a:gd name="T12" fmla="+- 0 7585 7554"/>
                  <a:gd name="T13" fmla="*/ T12 w 408"/>
                  <a:gd name="T14" fmla="+- 0 16068 16037"/>
                  <a:gd name="T15" fmla="*/ 16068 h 458"/>
                  <a:gd name="T16" fmla="+- 0 7608 7554"/>
                  <a:gd name="T17" fmla="*/ T16 w 408"/>
                  <a:gd name="T18" fmla="+- 0 16147 16037"/>
                  <a:gd name="T19" fmla="*/ 16147 h 458"/>
                  <a:gd name="T20" fmla="+- 0 7623 7554"/>
                  <a:gd name="T21" fmla="*/ T20 w 408"/>
                  <a:gd name="T22" fmla="+- 0 16144 16037"/>
                  <a:gd name="T23" fmla="*/ 16144 h 458"/>
                  <a:gd name="T24" fmla="+- 0 7640 7554"/>
                  <a:gd name="T25" fmla="*/ T24 w 408"/>
                  <a:gd name="T26" fmla="+- 0 16140 16037"/>
                  <a:gd name="T27" fmla="*/ 16140 h 458"/>
                  <a:gd name="T28" fmla="+- 0 7700 7554"/>
                  <a:gd name="T29" fmla="*/ T28 w 408"/>
                  <a:gd name="T30" fmla="+- 0 16131 16037"/>
                  <a:gd name="T31" fmla="*/ 16131 h 458"/>
                  <a:gd name="T32" fmla="+- 0 7748 7554"/>
                  <a:gd name="T33" fmla="*/ T32 w 408"/>
                  <a:gd name="T34" fmla="+- 0 16129 16037"/>
                  <a:gd name="T35" fmla="*/ 16129 h 458"/>
                  <a:gd name="T36" fmla="+- 0 7922 7554"/>
                  <a:gd name="T37" fmla="*/ T36 w 408"/>
                  <a:gd name="T38" fmla="+- 0 16129 16037"/>
                  <a:gd name="T39" fmla="*/ 16129 h 458"/>
                  <a:gd name="T40" fmla="+- 0 7919 7554"/>
                  <a:gd name="T41" fmla="*/ T40 w 408"/>
                  <a:gd name="T42" fmla="+- 0 16115 16037"/>
                  <a:gd name="T43" fmla="*/ 16115 h 458"/>
                  <a:gd name="T44" fmla="+- 0 7870 7554"/>
                  <a:gd name="T45" fmla="*/ T44 w 408"/>
                  <a:gd name="T46" fmla="+- 0 16059 16037"/>
                  <a:gd name="T47" fmla="*/ 16059 h 458"/>
                  <a:gd name="T48" fmla="+- 0 7802 7554"/>
                  <a:gd name="T49" fmla="*/ T48 w 408"/>
                  <a:gd name="T50" fmla="+- 0 16040 16037"/>
                  <a:gd name="T51" fmla="*/ 16040 h 458"/>
                  <a:gd name="T52" fmla="+- 0 7773 7554"/>
                  <a:gd name="T53" fmla="*/ T52 w 408"/>
                  <a:gd name="T54" fmla="+- 0 16037 16037"/>
                  <a:gd name="T55" fmla="*/ 16037 h 458"/>
                  <a:gd name="T56" fmla="+- 0 7740 7554"/>
                  <a:gd name="T57" fmla="*/ T56 w 408"/>
                  <a:gd name="T58" fmla="+- 0 16037 16037"/>
                  <a:gd name="T59" fmla="*/ 16037 h 4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408" h="458">
                    <a:moveTo>
                      <a:pt x="186" y="0"/>
                    </a:moveTo>
                    <a:lnTo>
                      <a:pt x="119" y="6"/>
                    </a:lnTo>
                    <a:lnTo>
                      <a:pt x="45" y="26"/>
                    </a:lnTo>
                    <a:lnTo>
                      <a:pt x="31" y="31"/>
                    </a:lnTo>
                    <a:lnTo>
                      <a:pt x="54" y="110"/>
                    </a:lnTo>
                    <a:lnTo>
                      <a:pt x="69" y="107"/>
                    </a:lnTo>
                    <a:lnTo>
                      <a:pt x="86" y="103"/>
                    </a:lnTo>
                    <a:lnTo>
                      <a:pt x="146" y="94"/>
                    </a:lnTo>
                    <a:lnTo>
                      <a:pt x="194" y="92"/>
                    </a:lnTo>
                    <a:lnTo>
                      <a:pt x="368" y="92"/>
                    </a:lnTo>
                    <a:lnTo>
                      <a:pt x="365" y="78"/>
                    </a:lnTo>
                    <a:lnTo>
                      <a:pt x="316" y="22"/>
                    </a:lnTo>
                    <a:lnTo>
                      <a:pt x="248" y="3"/>
                    </a:lnTo>
                    <a:lnTo>
                      <a:pt x="219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700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pic>
            <p:nvPicPr>
              <p:cNvPr id="7639" name="Picture 163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3" y="14371"/>
                <a:ext cx="3344" cy="5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653" name="Group 1613"/>
          <p:cNvGrpSpPr>
            <a:grpSpLocks/>
          </p:cNvGrpSpPr>
          <p:nvPr/>
        </p:nvGrpSpPr>
        <p:grpSpPr bwMode="auto">
          <a:xfrm>
            <a:off x="2273300" y="11075988"/>
            <a:ext cx="923925" cy="200025"/>
            <a:chOff x="3579" y="16722"/>
            <a:chExt cx="1454" cy="315"/>
          </a:xfrm>
        </p:grpSpPr>
        <p:grpSp>
          <p:nvGrpSpPr>
            <p:cNvPr id="7654" name="Group 1634"/>
            <p:cNvGrpSpPr>
              <a:grpSpLocks/>
            </p:cNvGrpSpPr>
            <p:nvPr/>
          </p:nvGrpSpPr>
          <p:grpSpPr bwMode="auto">
            <a:xfrm>
              <a:off x="3580" y="16744"/>
              <a:ext cx="290" cy="293"/>
              <a:chOff x="3580" y="16744"/>
              <a:chExt cx="290" cy="293"/>
            </a:xfrm>
          </p:grpSpPr>
          <p:sp>
            <p:nvSpPr>
              <p:cNvPr id="7675" name="Freeform 1636"/>
              <p:cNvSpPr>
                <a:spLocks/>
              </p:cNvSpPr>
              <p:nvPr/>
            </p:nvSpPr>
            <p:spPr bwMode="auto">
              <a:xfrm>
                <a:off x="3580" y="16744"/>
                <a:ext cx="290" cy="293"/>
              </a:xfrm>
              <a:custGeom>
                <a:avLst/>
                <a:gdLst>
                  <a:gd name="T0" fmla="+- 0 3712 3580"/>
                  <a:gd name="T1" fmla="*/ T0 w 290"/>
                  <a:gd name="T2" fmla="+- 0 16744 16744"/>
                  <a:gd name="T3" fmla="*/ 16744 h 293"/>
                  <a:gd name="T4" fmla="+- 0 3648 3580"/>
                  <a:gd name="T5" fmla="*/ T4 w 290"/>
                  <a:gd name="T6" fmla="+- 0 16762 16744"/>
                  <a:gd name="T7" fmla="*/ 16762 h 293"/>
                  <a:gd name="T8" fmla="+- 0 3603 3580"/>
                  <a:gd name="T9" fmla="*/ T8 w 290"/>
                  <a:gd name="T10" fmla="+- 0 16804 16744"/>
                  <a:gd name="T11" fmla="*/ 16804 h 293"/>
                  <a:gd name="T12" fmla="+- 0 3581 3580"/>
                  <a:gd name="T13" fmla="*/ T12 w 290"/>
                  <a:gd name="T14" fmla="+- 0 16869 16744"/>
                  <a:gd name="T15" fmla="*/ 16869 h 293"/>
                  <a:gd name="T16" fmla="+- 0 3580 3580"/>
                  <a:gd name="T17" fmla="*/ T16 w 290"/>
                  <a:gd name="T18" fmla="+- 0 16896 16744"/>
                  <a:gd name="T19" fmla="*/ 16896 h 293"/>
                  <a:gd name="T20" fmla="+- 0 3582 3580"/>
                  <a:gd name="T21" fmla="*/ T20 w 290"/>
                  <a:gd name="T22" fmla="+- 0 16920 16744"/>
                  <a:gd name="T23" fmla="*/ 16920 h 293"/>
                  <a:gd name="T24" fmla="+- 0 3605 3580"/>
                  <a:gd name="T25" fmla="*/ T24 w 290"/>
                  <a:gd name="T26" fmla="+- 0 16982 16744"/>
                  <a:gd name="T27" fmla="*/ 16982 h 293"/>
                  <a:gd name="T28" fmla="+- 0 3652 3580"/>
                  <a:gd name="T29" fmla="*/ T28 w 290"/>
                  <a:gd name="T30" fmla="+- 0 17023 16744"/>
                  <a:gd name="T31" fmla="*/ 17023 h 293"/>
                  <a:gd name="T32" fmla="+- 0 3722 3580"/>
                  <a:gd name="T33" fmla="*/ T32 w 290"/>
                  <a:gd name="T34" fmla="+- 0 17037 16744"/>
                  <a:gd name="T35" fmla="*/ 17037 h 293"/>
                  <a:gd name="T36" fmla="+- 0 3726 3580"/>
                  <a:gd name="T37" fmla="*/ T36 w 290"/>
                  <a:gd name="T38" fmla="+- 0 17037 16744"/>
                  <a:gd name="T39" fmla="*/ 17037 h 293"/>
                  <a:gd name="T40" fmla="+- 0 3792 3580"/>
                  <a:gd name="T41" fmla="*/ T40 w 290"/>
                  <a:gd name="T42" fmla="+- 0 17023 16744"/>
                  <a:gd name="T43" fmla="*/ 17023 h 293"/>
                  <a:gd name="T44" fmla="+- 0 3825 3580"/>
                  <a:gd name="T45" fmla="*/ T44 w 290"/>
                  <a:gd name="T46" fmla="+- 0 17002 16744"/>
                  <a:gd name="T47" fmla="*/ 17002 h 293"/>
                  <a:gd name="T48" fmla="+- 0 3722 3580"/>
                  <a:gd name="T49" fmla="*/ T48 w 290"/>
                  <a:gd name="T50" fmla="+- 0 17002 16744"/>
                  <a:gd name="T51" fmla="*/ 17002 h 293"/>
                  <a:gd name="T52" fmla="+- 0 3698 3580"/>
                  <a:gd name="T53" fmla="*/ T52 w 290"/>
                  <a:gd name="T54" fmla="+- 0 16999 16744"/>
                  <a:gd name="T55" fmla="*/ 16999 h 293"/>
                  <a:gd name="T56" fmla="+- 0 3647 3580"/>
                  <a:gd name="T57" fmla="*/ T56 w 290"/>
                  <a:gd name="T58" fmla="+- 0 16966 16744"/>
                  <a:gd name="T59" fmla="*/ 16966 h 293"/>
                  <a:gd name="T60" fmla="+- 0 3625 3580"/>
                  <a:gd name="T61" fmla="*/ T60 w 290"/>
                  <a:gd name="T62" fmla="+- 0 16902 16744"/>
                  <a:gd name="T63" fmla="*/ 16902 h 293"/>
                  <a:gd name="T64" fmla="+- 0 3624 3580"/>
                  <a:gd name="T65" fmla="*/ T64 w 290"/>
                  <a:gd name="T66" fmla="+- 0 16876 16744"/>
                  <a:gd name="T67" fmla="*/ 16876 h 293"/>
                  <a:gd name="T68" fmla="+- 0 3627 3580"/>
                  <a:gd name="T69" fmla="*/ T68 w 290"/>
                  <a:gd name="T70" fmla="+- 0 16853 16744"/>
                  <a:gd name="T71" fmla="*/ 16853 h 293"/>
                  <a:gd name="T72" fmla="+- 0 3660 3580"/>
                  <a:gd name="T73" fmla="*/ T72 w 290"/>
                  <a:gd name="T74" fmla="+- 0 16799 16744"/>
                  <a:gd name="T75" fmla="*/ 16799 h 293"/>
                  <a:gd name="T76" fmla="+- 0 3726 3580"/>
                  <a:gd name="T77" fmla="*/ T76 w 290"/>
                  <a:gd name="T78" fmla="+- 0 16778 16744"/>
                  <a:gd name="T79" fmla="*/ 16778 h 293"/>
                  <a:gd name="T80" fmla="+- 0 3827 3580"/>
                  <a:gd name="T81" fmla="*/ T80 w 290"/>
                  <a:gd name="T82" fmla="+- 0 16778 16744"/>
                  <a:gd name="T83" fmla="*/ 16778 h 293"/>
                  <a:gd name="T84" fmla="+- 0 3811 3580"/>
                  <a:gd name="T85" fmla="*/ T84 w 290"/>
                  <a:gd name="T86" fmla="+- 0 16767 16744"/>
                  <a:gd name="T87" fmla="*/ 16767 h 293"/>
                  <a:gd name="T88" fmla="+- 0 3791 3580"/>
                  <a:gd name="T89" fmla="*/ T88 w 290"/>
                  <a:gd name="T90" fmla="+- 0 16757 16744"/>
                  <a:gd name="T91" fmla="*/ 16757 h 293"/>
                  <a:gd name="T92" fmla="+- 0 3768 3580"/>
                  <a:gd name="T93" fmla="*/ T92 w 290"/>
                  <a:gd name="T94" fmla="+- 0 16750 16744"/>
                  <a:gd name="T95" fmla="*/ 16750 h 293"/>
                  <a:gd name="T96" fmla="+- 0 3742 3580"/>
                  <a:gd name="T97" fmla="*/ T96 w 290"/>
                  <a:gd name="T98" fmla="+- 0 16745 16744"/>
                  <a:gd name="T99" fmla="*/ 16745 h 293"/>
                  <a:gd name="T100" fmla="+- 0 3712 3580"/>
                  <a:gd name="T101" fmla="*/ T100 w 290"/>
                  <a:gd name="T102" fmla="+- 0 16744 16744"/>
                  <a:gd name="T103" fmla="*/ 16744 h 29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290" h="293">
                    <a:moveTo>
                      <a:pt x="132" y="0"/>
                    </a:moveTo>
                    <a:lnTo>
                      <a:pt x="68" y="18"/>
                    </a:lnTo>
                    <a:lnTo>
                      <a:pt x="23" y="60"/>
                    </a:lnTo>
                    <a:lnTo>
                      <a:pt x="1" y="125"/>
                    </a:lnTo>
                    <a:lnTo>
                      <a:pt x="0" y="152"/>
                    </a:lnTo>
                    <a:lnTo>
                      <a:pt x="2" y="176"/>
                    </a:lnTo>
                    <a:lnTo>
                      <a:pt x="25" y="238"/>
                    </a:lnTo>
                    <a:lnTo>
                      <a:pt x="72" y="279"/>
                    </a:lnTo>
                    <a:lnTo>
                      <a:pt x="142" y="293"/>
                    </a:lnTo>
                    <a:lnTo>
                      <a:pt x="146" y="293"/>
                    </a:lnTo>
                    <a:lnTo>
                      <a:pt x="212" y="279"/>
                    </a:lnTo>
                    <a:lnTo>
                      <a:pt x="245" y="258"/>
                    </a:lnTo>
                    <a:lnTo>
                      <a:pt x="142" y="258"/>
                    </a:lnTo>
                    <a:lnTo>
                      <a:pt x="118" y="255"/>
                    </a:lnTo>
                    <a:lnTo>
                      <a:pt x="67" y="222"/>
                    </a:lnTo>
                    <a:lnTo>
                      <a:pt x="45" y="158"/>
                    </a:lnTo>
                    <a:lnTo>
                      <a:pt x="44" y="132"/>
                    </a:lnTo>
                    <a:lnTo>
                      <a:pt x="47" y="109"/>
                    </a:lnTo>
                    <a:lnTo>
                      <a:pt x="80" y="55"/>
                    </a:lnTo>
                    <a:lnTo>
                      <a:pt x="146" y="34"/>
                    </a:lnTo>
                    <a:lnTo>
                      <a:pt x="247" y="34"/>
                    </a:lnTo>
                    <a:lnTo>
                      <a:pt x="231" y="23"/>
                    </a:lnTo>
                    <a:lnTo>
                      <a:pt x="211" y="13"/>
                    </a:lnTo>
                    <a:lnTo>
                      <a:pt x="188" y="6"/>
                    </a:lnTo>
                    <a:lnTo>
                      <a:pt x="162" y="1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76" name="Freeform 1635"/>
              <p:cNvSpPr>
                <a:spLocks/>
              </p:cNvSpPr>
              <p:nvPr/>
            </p:nvSpPr>
            <p:spPr bwMode="auto">
              <a:xfrm>
                <a:off x="3580" y="16744"/>
                <a:ext cx="290" cy="293"/>
              </a:xfrm>
              <a:custGeom>
                <a:avLst/>
                <a:gdLst>
                  <a:gd name="T0" fmla="+- 0 3827 3580"/>
                  <a:gd name="T1" fmla="*/ T0 w 290"/>
                  <a:gd name="T2" fmla="+- 0 16778 16744"/>
                  <a:gd name="T3" fmla="*/ 16778 h 293"/>
                  <a:gd name="T4" fmla="+- 0 3726 3580"/>
                  <a:gd name="T5" fmla="*/ T4 w 290"/>
                  <a:gd name="T6" fmla="+- 0 16778 16744"/>
                  <a:gd name="T7" fmla="*/ 16778 h 293"/>
                  <a:gd name="T8" fmla="+- 0 3730 3580"/>
                  <a:gd name="T9" fmla="*/ T8 w 290"/>
                  <a:gd name="T10" fmla="+- 0 16778 16744"/>
                  <a:gd name="T11" fmla="*/ 16778 h 293"/>
                  <a:gd name="T12" fmla="+- 0 3752 3580"/>
                  <a:gd name="T13" fmla="*/ T12 w 290"/>
                  <a:gd name="T14" fmla="+- 0 16781 16744"/>
                  <a:gd name="T15" fmla="*/ 16781 h 293"/>
                  <a:gd name="T16" fmla="+- 0 3813 3580"/>
                  <a:gd name="T17" fmla="*/ T16 w 290"/>
                  <a:gd name="T18" fmla="+- 0 16832 16744"/>
                  <a:gd name="T19" fmla="*/ 16832 h 293"/>
                  <a:gd name="T20" fmla="+- 0 3826 3580"/>
                  <a:gd name="T21" fmla="*/ T20 w 290"/>
                  <a:gd name="T22" fmla="+- 0 16906 16744"/>
                  <a:gd name="T23" fmla="*/ 16906 h 293"/>
                  <a:gd name="T24" fmla="+- 0 3822 3580"/>
                  <a:gd name="T25" fmla="*/ T24 w 290"/>
                  <a:gd name="T26" fmla="+- 0 16929 16744"/>
                  <a:gd name="T27" fmla="*/ 16929 h 293"/>
                  <a:gd name="T28" fmla="+- 0 3789 3580"/>
                  <a:gd name="T29" fmla="*/ T28 w 290"/>
                  <a:gd name="T30" fmla="+- 0 16981 16744"/>
                  <a:gd name="T31" fmla="*/ 16981 h 293"/>
                  <a:gd name="T32" fmla="+- 0 3722 3580"/>
                  <a:gd name="T33" fmla="*/ T32 w 290"/>
                  <a:gd name="T34" fmla="+- 0 17002 16744"/>
                  <a:gd name="T35" fmla="*/ 17002 h 293"/>
                  <a:gd name="T36" fmla="+- 0 3825 3580"/>
                  <a:gd name="T37" fmla="*/ T36 w 290"/>
                  <a:gd name="T38" fmla="+- 0 17002 16744"/>
                  <a:gd name="T39" fmla="*/ 17002 h 293"/>
                  <a:gd name="T40" fmla="+- 0 3859 3580"/>
                  <a:gd name="T41" fmla="*/ T40 w 290"/>
                  <a:gd name="T42" fmla="+- 0 16947 16744"/>
                  <a:gd name="T43" fmla="*/ 16947 h 293"/>
                  <a:gd name="T44" fmla="+- 0 3870 3580"/>
                  <a:gd name="T45" fmla="*/ T44 w 290"/>
                  <a:gd name="T46" fmla="+- 0 16871 16744"/>
                  <a:gd name="T47" fmla="*/ 16871 h 293"/>
                  <a:gd name="T48" fmla="+- 0 3867 3580"/>
                  <a:gd name="T49" fmla="*/ T48 w 290"/>
                  <a:gd name="T50" fmla="+- 0 16849 16744"/>
                  <a:gd name="T51" fmla="*/ 16849 h 293"/>
                  <a:gd name="T52" fmla="+- 0 3861 3580"/>
                  <a:gd name="T53" fmla="*/ T52 w 290"/>
                  <a:gd name="T54" fmla="+- 0 16829 16744"/>
                  <a:gd name="T55" fmla="*/ 16829 h 293"/>
                  <a:gd name="T56" fmla="+- 0 3853 3580"/>
                  <a:gd name="T57" fmla="*/ T56 w 290"/>
                  <a:gd name="T58" fmla="+- 0 16810 16744"/>
                  <a:gd name="T59" fmla="*/ 16810 h 293"/>
                  <a:gd name="T60" fmla="+- 0 3841 3580"/>
                  <a:gd name="T61" fmla="*/ T60 w 290"/>
                  <a:gd name="T62" fmla="+- 0 16794 16744"/>
                  <a:gd name="T63" fmla="*/ 16794 h 293"/>
                  <a:gd name="T64" fmla="+- 0 3828 3580"/>
                  <a:gd name="T65" fmla="*/ T64 w 290"/>
                  <a:gd name="T66" fmla="+- 0 16779 16744"/>
                  <a:gd name="T67" fmla="*/ 16779 h 293"/>
                  <a:gd name="T68" fmla="+- 0 3827 3580"/>
                  <a:gd name="T69" fmla="*/ T68 w 290"/>
                  <a:gd name="T70" fmla="+- 0 16778 16744"/>
                  <a:gd name="T71" fmla="*/ 16778 h 29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90" h="293">
                    <a:moveTo>
                      <a:pt x="247" y="34"/>
                    </a:moveTo>
                    <a:lnTo>
                      <a:pt x="146" y="34"/>
                    </a:lnTo>
                    <a:lnTo>
                      <a:pt x="150" y="34"/>
                    </a:lnTo>
                    <a:lnTo>
                      <a:pt x="172" y="37"/>
                    </a:lnTo>
                    <a:lnTo>
                      <a:pt x="233" y="88"/>
                    </a:lnTo>
                    <a:lnTo>
                      <a:pt x="246" y="162"/>
                    </a:lnTo>
                    <a:lnTo>
                      <a:pt x="242" y="185"/>
                    </a:lnTo>
                    <a:lnTo>
                      <a:pt x="209" y="237"/>
                    </a:lnTo>
                    <a:lnTo>
                      <a:pt x="142" y="258"/>
                    </a:lnTo>
                    <a:lnTo>
                      <a:pt x="245" y="258"/>
                    </a:lnTo>
                    <a:lnTo>
                      <a:pt x="279" y="203"/>
                    </a:lnTo>
                    <a:lnTo>
                      <a:pt x="290" y="127"/>
                    </a:lnTo>
                    <a:lnTo>
                      <a:pt x="287" y="105"/>
                    </a:lnTo>
                    <a:lnTo>
                      <a:pt x="281" y="85"/>
                    </a:lnTo>
                    <a:lnTo>
                      <a:pt x="273" y="66"/>
                    </a:lnTo>
                    <a:lnTo>
                      <a:pt x="261" y="50"/>
                    </a:lnTo>
                    <a:lnTo>
                      <a:pt x="248" y="35"/>
                    </a:lnTo>
                    <a:lnTo>
                      <a:pt x="247" y="3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55" name="Group 1630"/>
            <p:cNvGrpSpPr>
              <a:grpSpLocks/>
            </p:cNvGrpSpPr>
            <p:nvPr/>
          </p:nvGrpSpPr>
          <p:grpSpPr bwMode="auto">
            <a:xfrm>
              <a:off x="3914" y="16807"/>
              <a:ext cx="170" cy="230"/>
              <a:chOff x="3914" y="16807"/>
              <a:chExt cx="170" cy="230"/>
            </a:xfrm>
          </p:grpSpPr>
          <p:sp>
            <p:nvSpPr>
              <p:cNvPr id="7672" name="Freeform 1633"/>
              <p:cNvSpPr>
                <a:spLocks/>
              </p:cNvSpPr>
              <p:nvPr/>
            </p:nvSpPr>
            <p:spPr bwMode="auto">
              <a:xfrm>
                <a:off x="3914" y="16807"/>
                <a:ext cx="170" cy="230"/>
              </a:xfrm>
              <a:custGeom>
                <a:avLst/>
                <a:gdLst>
                  <a:gd name="T0" fmla="+- 0 4019 3914"/>
                  <a:gd name="T1" fmla="*/ T0 w 170"/>
                  <a:gd name="T2" fmla="+- 0 16807 16807"/>
                  <a:gd name="T3" fmla="*/ 16807 h 230"/>
                  <a:gd name="T4" fmla="+- 0 3957 3914"/>
                  <a:gd name="T5" fmla="*/ T4 w 170"/>
                  <a:gd name="T6" fmla="+- 0 16825 16807"/>
                  <a:gd name="T7" fmla="*/ 16825 h 230"/>
                  <a:gd name="T8" fmla="+- 0 3921 3914"/>
                  <a:gd name="T9" fmla="*/ T8 w 170"/>
                  <a:gd name="T10" fmla="+- 0 16877 16807"/>
                  <a:gd name="T11" fmla="*/ 16877 h 230"/>
                  <a:gd name="T12" fmla="+- 0 3914 3914"/>
                  <a:gd name="T13" fmla="*/ T12 w 170"/>
                  <a:gd name="T14" fmla="+- 0 16927 16807"/>
                  <a:gd name="T15" fmla="*/ 16927 h 230"/>
                  <a:gd name="T16" fmla="+- 0 3916 3914"/>
                  <a:gd name="T17" fmla="*/ T16 w 170"/>
                  <a:gd name="T18" fmla="+- 0 16954 16807"/>
                  <a:gd name="T19" fmla="*/ 16954 h 230"/>
                  <a:gd name="T20" fmla="+- 0 3942 3914"/>
                  <a:gd name="T21" fmla="*/ T20 w 170"/>
                  <a:gd name="T22" fmla="+- 0 17011 16807"/>
                  <a:gd name="T23" fmla="*/ 17011 h 230"/>
                  <a:gd name="T24" fmla="+- 0 4002 3914"/>
                  <a:gd name="T25" fmla="*/ T24 w 170"/>
                  <a:gd name="T26" fmla="+- 0 17035 16807"/>
                  <a:gd name="T27" fmla="*/ 17035 h 230"/>
                  <a:gd name="T28" fmla="+- 0 4030 3914"/>
                  <a:gd name="T29" fmla="*/ T28 w 170"/>
                  <a:gd name="T30" fmla="+- 0 17036 16807"/>
                  <a:gd name="T31" fmla="*/ 17036 h 230"/>
                  <a:gd name="T32" fmla="+- 0 4047 3914"/>
                  <a:gd name="T33" fmla="*/ T32 w 170"/>
                  <a:gd name="T34" fmla="+- 0 17035 16807"/>
                  <a:gd name="T35" fmla="*/ 17035 h 230"/>
                  <a:gd name="T36" fmla="+- 0 4068 3914"/>
                  <a:gd name="T37" fmla="*/ T36 w 170"/>
                  <a:gd name="T38" fmla="+- 0 17032 16807"/>
                  <a:gd name="T39" fmla="*/ 17032 h 230"/>
                  <a:gd name="T40" fmla="+- 0 4084 3914"/>
                  <a:gd name="T41" fmla="*/ T40 w 170"/>
                  <a:gd name="T42" fmla="+- 0 17029 16807"/>
                  <a:gd name="T43" fmla="*/ 17029 h 230"/>
                  <a:gd name="T44" fmla="+- 0 4071 3914"/>
                  <a:gd name="T45" fmla="*/ T44 w 170"/>
                  <a:gd name="T46" fmla="+- 0 17001 16807"/>
                  <a:gd name="T47" fmla="*/ 17001 h 230"/>
                  <a:gd name="T48" fmla="+- 0 4026 3914"/>
                  <a:gd name="T49" fmla="*/ T48 w 170"/>
                  <a:gd name="T50" fmla="+- 0 17001 16807"/>
                  <a:gd name="T51" fmla="*/ 17001 h 230"/>
                  <a:gd name="T52" fmla="+- 0 4002 3914"/>
                  <a:gd name="T53" fmla="*/ T52 w 170"/>
                  <a:gd name="T54" fmla="+- 0 16998 16807"/>
                  <a:gd name="T55" fmla="*/ 16998 h 230"/>
                  <a:gd name="T56" fmla="+- 0 3959 3914"/>
                  <a:gd name="T57" fmla="*/ T56 w 170"/>
                  <a:gd name="T58" fmla="+- 0 16934 16807"/>
                  <a:gd name="T59" fmla="*/ 16934 h 230"/>
                  <a:gd name="T60" fmla="+- 0 3958 3914"/>
                  <a:gd name="T61" fmla="*/ T60 w 170"/>
                  <a:gd name="T62" fmla="+- 0 16903 16807"/>
                  <a:gd name="T63" fmla="*/ 16903 h 230"/>
                  <a:gd name="T64" fmla="+- 0 3964 3914"/>
                  <a:gd name="T65" fmla="*/ T64 w 170"/>
                  <a:gd name="T66" fmla="+- 0 16881 16807"/>
                  <a:gd name="T67" fmla="*/ 16881 h 230"/>
                  <a:gd name="T68" fmla="+- 0 3975 3914"/>
                  <a:gd name="T69" fmla="*/ T68 w 170"/>
                  <a:gd name="T70" fmla="+- 0 16864 16807"/>
                  <a:gd name="T71" fmla="*/ 16864 h 230"/>
                  <a:gd name="T72" fmla="+- 0 3991 3914"/>
                  <a:gd name="T73" fmla="*/ T72 w 170"/>
                  <a:gd name="T74" fmla="+- 0 16851 16807"/>
                  <a:gd name="T75" fmla="*/ 16851 h 230"/>
                  <a:gd name="T76" fmla="+- 0 4012 3914"/>
                  <a:gd name="T77" fmla="*/ T76 w 170"/>
                  <a:gd name="T78" fmla="+- 0 16844 16807"/>
                  <a:gd name="T79" fmla="*/ 16844 h 230"/>
                  <a:gd name="T80" fmla="+- 0 4037 3914"/>
                  <a:gd name="T81" fmla="*/ T80 w 170"/>
                  <a:gd name="T82" fmla="+- 0 16842 16807"/>
                  <a:gd name="T83" fmla="*/ 16842 h 230"/>
                  <a:gd name="T84" fmla="+- 0 4075 3914"/>
                  <a:gd name="T85" fmla="*/ T84 w 170"/>
                  <a:gd name="T86" fmla="+- 0 16842 16807"/>
                  <a:gd name="T87" fmla="*/ 16842 h 230"/>
                  <a:gd name="T88" fmla="+- 0 4081 3914"/>
                  <a:gd name="T89" fmla="*/ T88 w 170"/>
                  <a:gd name="T90" fmla="+- 0 16818 16807"/>
                  <a:gd name="T91" fmla="*/ 16818 h 230"/>
                  <a:gd name="T92" fmla="+- 0 4066 3914"/>
                  <a:gd name="T93" fmla="*/ T92 w 170"/>
                  <a:gd name="T94" fmla="+- 0 16812 16807"/>
                  <a:gd name="T95" fmla="*/ 16812 h 230"/>
                  <a:gd name="T96" fmla="+- 0 4046 3914"/>
                  <a:gd name="T97" fmla="*/ T96 w 170"/>
                  <a:gd name="T98" fmla="+- 0 16808 16807"/>
                  <a:gd name="T99" fmla="*/ 16808 h 230"/>
                  <a:gd name="T100" fmla="+- 0 4019 3914"/>
                  <a:gd name="T101" fmla="*/ T100 w 170"/>
                  <a:gd name="T102" fmla="+- 0 16807 16807"/>
                  <a:gd name="T103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170" h="230">
                    <a:moveTo>
                      <a:pt x="105" y="0"/>
                    </a:moveTo>
                    <a:lnTo>
                      <a:pt x="43" y="18"/>
                    </a:lnTo>
                    <a:lnTo>
                      <a:pt x="7" y="70"/>
                    </a:lnTo>
                    <a:lnTo>
                      <a:pt x="0" y="120"/>
                    </a:lnTo>
                    <a:lnTo>
                      <a:pt x="2" y="147"/>
                    </a:lnTo>
                    <a:lnTo>
                      <a:pt x="28" y="204"/>
                    </a:lnTo>
                    <a:lnTo>
                      <a:pt x="88" y="228"/>
                    </a:lnTo>
                    <a:lnTo>
                      <a:pt x="116" y="229"/>
                    </a:lnTo>
                    <a:lnTo>
                      <a:pt x="133" y="228"/>
                    </a:lnTo>
                    <a:lnTo>
                      <a:pt x="154" y="225"/>
                    </a:lnTo>
                    <a:lnTo>
                      <a:pt x="170" y="222"/>
                    </a:lnTo>
                    <a:lnTo>
                      <a:pt x="157" y="194"/>
                    </a:lnTo>
                    <a:lnTo>
                      <a:pt x="112" y="194"/>
                    </a:lnTo>
                    <a:lnTo>
                      <a:pt x="88" y="191"/>
                    </a:lnTo>
                    <a:lnTo>
                      <a:pt x="45" y="127"/>
                    </a:lnTo>
                    <a:lnTo>
                      <a:pt x="44" y="96"/>
                    </a:lnTo>
                    <a:lnTo>
                      <a:pt x="50" y="74"/>
                    </a:lnTo>
                    <a:lnTo>
                      <a:pt x="61" y="57"/>
                    </a:lnTo>
                    <a:lnTo>
                      <a:pt x="77" y="44"/>
                    </a:lnTo>
                    <a:lnTo>
                      <a:pt x="98" y="37"/>
                    </a:lnTo>
                    <a:lnTo>
                      <a:pt x="123" y="35"/>
                    </a:lnTo>
                    <a:lnTo>
                      <a:pt x="161" y="35"/>
                    </a:lnTo>
                    <a:lnTo>
                      <a:pt x="167" y="11"/>
                    </a:lnTo>
                    <a:lnTo>
                      <a:pt x="152" y="5"/>
                    </a:lnTo>
                    <a:lnTo>
                      <a:pt x="132" y="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73" name="Freeform 1632"/>
              <p:cNvSpPr>
                <a:spLocks/>
              </p:cNvSpPr>
              <p:nvPr/>
            </p:nvSpPr>
            <p:spPr bwMode="auto">
              <a:xfrm>
                <a:off x="3914" y="16807"/>
                <a:ext cx="170" cy="230"/>
              </a:xfrm>
              <a:custGeom>
                <a:avLst/>
                <a:gdLst>
                  <a:gd name="T0" fmla="+- 0 4069 3914"/>
                  <a:gd name="T1" fmla="*/ T0 w 170"/>
                  <a:gd name="T2" fmla="+- 0 16997 16807"/>
                  <a:gd name="T3" fmla="*/ 16997 h 230"/>
                  <a:gd name="T4" fmla="+- 0 4051 3914"/>
                  <a:gd name="T5" fmla="*/ T4 w 170"/>
                  <a:gd name="T6" fmla="+- 0 17000 16807"/>
                  <a:gd name="T7" fmla="*/ 17000 h 230"/>
                  <a:gd name="T8" fmla="+- 0 4026 3914"/>
                  <a:gd name="T9" fmla="*/ T8 w 170"/>
                  <a:gd name="T10" fmla="+- 0 17001 16807"/>
                  <a:gd name="T11" fmla="*/ 17001 h 230"/>
                  <a:gd name="T12" fmla="+- 0 4071 3914"/>
                  <a:gd name="T13" fmla="*/ T12 w 170"/>
                  <a:gd name="T14" fmla="+- 0 17001 16807"/>
                  <a:gd name="T15" fmla="*/ 17001 h 230"/>
                  <a:gd name="T16" fmla="+- 0 4069 3914"/>
                  <a:gd name="T17" fmla="*/ T16 w 170"/>
                  <a:gd name="T18" fmla="+- 0 16997 16807"/>
                  <a:gd name="T19" fmla="*/ 1699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0" h="230">
                    <a:moveTo>
                      <a:pt x="155" y="190"/>
                    </a:moveTo>
                    <a:lnTo>
                      <a:pt x="137" y="193"/>
                    </a:lnTo>
                    <a:lnTo>
                      <a:pt x="112" y="194"/>
                    </a:lnTo>
                    <a:lnTo>
                      <a:pt x="157" y="194"/>
                    </a:lnTo>
                    <a:lnTo>
                      <a:pt x="155" y="19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74" name="Freeform 1631"/>
              <p:cNvSpPr>
                <a:spLocks/>
              </p:cNvSpPr>
              <p:nvPr/>
            </p:nvSpPr>
            <p:spPr bwMode="auto">
              <a:xfrm>
                <a:off x="3914" y="16807"/>
                <a:ext cx="170" cy="230"/>
              </a:xfrm>
              <a:custGeom>
                <a:avLst/>
                <a:gdLst>
                  <a:gd name="T0" fmla="+- 0 4075 3914"/>
                  <a:gd name="T1" fmla="*/ T0 w 170"/>
                  <a:gd name="T2" fmla="+- 0 16842 16807"/>
                  <a:gd name="T3" fmla="*/ 16842 h 230"/>
                  <a:gd name="T4" fmla="+- 0 4037 3914"/>
                  <a:gd name="T5" fmla="*/ T4 w 170"/>
                  <a:gd name="T6" fmla="+- 0 16842 16807"/>
                  <a:gd name="T7" fmla="*/ 16842 h 230"/>
                  <a:gd name="T8" fmla="+- 0 4057 3914"/>
                  <a:gd name="T9" fmla="*/ T8 w 170"/>
                  <a:gd name="T10" fmla="+- 0 16846 16807"/>
                  <a:gd name="T11" fmla="*/ 16846 h 230"/>
                  <a:gd name="T12" fmla="+- 0 4073 3914"/>
                  <a:gd name="T13" fmla="*/ T12 w 170"/>
                  <a:gd name="T14" fmla="+- 0 16852 16807"/>
                  <a:gd name="T15" fmla="*/ 16852 h 230"/>
                  <a:gd name="T16" fmla="+- 0 4075 3914"/>
                  <a:gd name="T17" fmla="*/ T16 w 170"/>
                  <a:gd name="T18" fmla="+- 0 16842 16807"/>
                  <a:gd name="T19" fmla="*/ 16842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0" h="230">
                    <a:moveTo>
                      <a:pt x="161" y="35"/>
                    </a:moveTo>
                    <a:lnTo>
                      <a:pt x="123" y="35"/>
                    </a:lnTo>
                    <a:lnTo>
                      <a:pt x="143" y="39"/>
                    </a:lnTo>
                    <a:lnTo>
                      <a:pt x="159" y="45"/>
                    </a:lnTo>
                    <a:lnTo>
                      <a:pt x="161" y="3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56" name="Group 1627"/>
            <p:cNvGrpSpPr>
              <a:grpSpLocks/>
            </p:cNvGrpSpPr>
            <p:nvPr/>
          </p:nvGrpSpPr>
          <p:grpSpPr bwMode="auto">
            <a:xfrm>
              <a:off x="4114" y="16807"/>
              <a:ext cx="207" cy="230"/>
              <a:chOff x="4114" y="16807"/>
              <a:chExt cx="207" cy="230"/>
            </a:xfrm>
          </p:grpSpPr>
          <p:sp>
            <p:nvSpPr>
              <p:cNvPr id="7670" name="Freeform 1629"/>
              <p:cNvSpPr>
                <a:spLocks/>
              </p:cNvSpPr>
              <p:nvPr/>
            </p:nvSpPr>
            <p:spPr bwMode="auto">
              <a:xfrm>
                <a:off x="4114" y="16807"/>
                <a:ext cx="207" cy="230"/>
              </a:xfrm>
              <a:custGeom>
                <a:avLst/>
                <a:gdLst>
                  <a:gd name="T0" fmla="+- 0 4207 4114"/>
                  <a:gd name="T1" fmla="*/ T0 w 207"/>
                  <a:gd name="T2" fmla="+- 0 16807 16807"/>
                  <a:gd name="T3" fmla="*/ 16807 h 230"/>
                  <a:gd name="T4" fmla="+- 0 4140 4114"/>
                  <a:gd name="T5" fmla="*/ T4 w 207"/>
                  <a:gd name="T6" fmla="+- 0 16844 16807"/>
                  <a:gd name="T7" fmla="*/ 16844 h 230"/>
                  <a:gd name="T8" fmla="+- 0 4116 4114"/>
                  <a:gd name="T9" fmla="*/ T8 w 207"/>
                  <a:gd name="T10" fmla="+- 0 16911 16807"/>
                  <a:gd name="T11" fmla="*/ 16911 h 230"/>
                  <a:gd name="T12" fmla="+- 0 4114 4114"/>
                  <a:gd name="T13" fmla="*/ T12 w 207"/>
                  <a:gd name="T14" fmla="+- 0 16941 16807"/>
                  <a:gd name="T15" fmla="*/ 16941 h 230"/>
                  <a:gd name="T16" fmla="+- 0 4119 4114"/>
                  <a:gd name="T17" fmla="*/ T16 w 207"/>
                  <a:gd name="T18" fmla="+- 0 16965 16807"/>
                  <a:gd name="T19" fmla="*/ 16965 h 230"/>
                  <a:gd name="T20" fmla="+- 0 4153 4114"/>
                  <a:gd name="T21" fmla="*/ T20 w 207"/>
                  <a:gd name="T22" fmla="+- 0 17018 16807"/>
                  <a:gd name="T23" fmla="*/ 17018 h 230"/>
                  <a:gd name="T24" fmla="+- 0 4216 4114"/>
                  <a:gd name="T25" fmla="*/ T24 w 207"/>
                  <a:gd name="T26" fmla="+- 0 17037 16807"/>
                  <a:gd name="T27" fmla="*/ 17037 h 230"/>
                  <a:gd name="T28" fmla="+- 0 4237 4114"/>
                  <a:gd name="T29" fmla="*/ T28 w 207"/>
                  <a:gd name="T30" fmla="+- 0 17035 16807"/>
                  <a:gd name="T31" fmla="*/ 17035 h 230"/>
                  <a:gd name="T32" fmla="+- 0 4257 4114"/>
                  <a:gd name="T33" fmla="*/ T32 w 207"/>
                  <a:gd name="T34" fmla="+- 0 17030 16807"/>
                  <a:gd name="T35" fmla="*/ 17030 h 230"/>
                  <a:gd name="T36" fmla="+- 0 4275 4114"/>
                  <a:gd name="T37" fmla="*/ T36 w 207"/>
                  <a:gd name="T38" fmla="+- 0 17021 16807"/>
                  <a:gd name="T39" fmla="*/ 17021 h 230"/>
                  <a:gd name="T40" fmla="+- 0 4291 4114"/>
                  <a:gd name="T41" fmla="*/ T40 w 207"/>
                  <a:gd name="T42" fmla="+- 0 17008 16807"/>
                  <a:gd name="T43" fmla="*/ 17008 h 230"/>
                  <a:gd name="T44" fmla="+- 0 4295 4114"/>
                  <a:gd name="T45" fmla="*/ T44 w 207"/>
                  <a:gd name="T46" fmla="+- 0 17003 16807"/>
                  <a:gd name="T47" fmla="*/ 17003 h 230"/>
                  <a:gd name="T48" fmla="+- 0 4213 4114"/>
                  <a:gd name="T49" fmla="*/ T48 w 207"/>
                  <a:gd name="T50" fmla="+- 0 17003 16807"/>
                  <a:gd name="T51" fmla="*/ 17003 h 230"/>
                  <a:gd name="T52" fmla="+- 0 4191 4114"/>
                  <a:gd name="T53" fmla="*/ T52 w 207"/>
                  <a:gd name="T54" fmla="+- 0 16997 16807"/>
                  <a:gd name="T55" fmla="*/ 16997 h 230"/>
                  <a:gd name="T56" fmla="+- 0 4175 4114"/>
                  <a:gd name="T57" fmla="*/ T56 w 207"/>
                  <a:gd name="T58" fmla="+- 0 16985 16807"/>
                  <a:gd name="T59" fmla="*/ 16985 h 230"/>
                  <a:gd name="T60" fmla="+- 0 4164 4114"/>
                  <a:gd name="T61" fmla="*/ T60 w 207"/>
                  <a:gd name="T62" fmla="+- 0 16967 16807"/>
                  <a:gd name="T63" fmla="*/ 16967 h 230"/>
                  <a:gd name="T64" fmla="+- 0 4158 4114"/>
                  <a:gd name="T65" fmla="*/ T64 w 207"/>
                  <a:gd name="T66" fmla="+- 0 16945 16807"/>
                  <a:gd name="T67" fmla="*/ 16945 h 230"/>
                  <a:gd name="T68" fmla="+- 0 4156 4114"/>
                  <a:gd name="T69" fmla="*/ T68 w 207"/>
                  <a:gd name="T70" fmla="+- 0 16920 16807"/>
                  <a:gd name="T71" fmla="*/ 16920 h 230"/>
                  <a:gd name="T72" fmla="+- 0 4158 4114"/>
                  <a:gd name="T73" fmla="*/ T72 w 207"/>
                  <a:gd name="T74" fmla="+- 0 16896 16807"/>
                  <a:gd name="T75" fmla="*/ 16896 h 230"/>
                  <a:gd name="T76" fmla="+- 0 4165 4114"/>
                  <a:gd name="T77" fmla="*/ T76 w 207"/>
                  <a:gd name="T78" fmla="+- 0 16875 16807"/>
                  <a:gd name="T79" fmla="*/ 16875 h 230"/>
                  <a:gd name="T80" fmla="+- 0 4176 4114"/>
                  <a:gd name="T81" fmla="*/ T80 w 207"/>
                  <a:gd name="T82" fmla="+- 0 16857 16807"/>
                  <a:gd name="T83" fmla="*/ 16857 h 230"/>
                  <a:gd name="T84" fmla="+- 0 4193 4114"/>
                  <a:gd name="T85" fmla="*/ T84 w 207"/>
                  <a:gd name="T86" fmla="+- 0 16845 16807"/>
                  <a:gd name="T87" fmla="*/ 16845 h 230"/>
                  <a:gd name="T88" fmla="+- 0 4218 4114"/>
                  <a:gd name="T89" fmla="*/ T88 w 207"/>
                  <a:gd name="T90" fmla="+- 0 16840 16807"/>
                  <a:gd name="T91" fmla="*/ 16840 h 230"/>
                  <a:gd name="T92" fmla="+- 0 4297 4114"/>
                  <a:gd name="T93" fmla="*/ T92 w 207"/>
                  <a:gd name="T94" fmla="+- 0 16840 16807"/>
                  <a:gd name="T95" fmla="*/ 16840 h 230"/>
                  <a:gd name="T96" fmla="+- 0 4294 4114"/>
                  <a:gd name="T97" fmla="*/ T96 w 207"/>
                  <a:gd name="T98" fmla="+- 0 16836 16807"/>
                  <a:gd name="T99" fmla="*/ 16836 h 230"/>
                  <a:gd name="T100" fmla="+- 0 4278 4114"/>
                  <a:gd name="T101" fmla="*/ T100 w 207"/>
                  <a:gd name="T102" fmla="+- 0 16823 16807"/>
                  <a:gd name="T103" fmla="*/ 16823 h 230"/>
                  <a:gd name="T104" fmla="+- 0 4258 4114"/>
                  <a:gd name="T105" fmla="*/ T104 w 207"/>
                  <a:gd name="T106" fmla="+- 0 16814 16807"/>
                  <a:gd name="T107" fmla="*/ 16814 h 230"/>
                  <a:gd name="T108" fmla="+- 0 4235 4114"/>
                  <a:gd name="T109" fmla="*/ T108 w 207"/>
                  <a:gd name="T110" fmla="+- 0 16809 16807"/>
                  <a:gd name="T111" fmla="*/ 16809 h 230"/>
                  <a:gd name="T112" fmla="+- 0 4207 4114"/>
                  <a:gd name="T113" fmla="*/ T112 w 207"/>
                  <a:gd name="T114" fmla="+- 0 16807 16807"/>
                  <a:gd name="T115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207" h="230">
                    <a:moveTo>
                      <a:pt x="93" y="0"/>
                    </a:moveTo>
                    <a:lnTo>
                      <a:pt x="26" y="37"/>
                    </a:lnTo>
                    <a:lnTo>
                      <a:pt x="2" y="104"/>
                    </a:lnTo>
                    <a:lnTo>
                      <a:pt x="0" y="134"/>
                    </a:lnTo>
                    <a:lnTo>
                      <a:pt x="5" y="158"/>
                    </a:lnTo>
                    <a:lnTo>
                      <a:pt x="39" y="211"/>
                    </a:lnTo>
                    <a:lnTo>
                      <a:pt x="102" y="230"/>
                    </a:lnTo>
                    <a:lnTo>
                      <a:pt x="123" y="228"/>
                    </a:lnTo>
                    <a:lnTo>
                      <a:pt x="143" y="223"/>
                    </a:lnTo>
                    <a:lnTo>
                      <a:pt x="161" y="214"/>
                    </a:lnTo>
                    <a:lnTo>
                      <a:pt x="177" y="201"/>
                    </a:lnTo>
                    <a:lnTo>
                      <a:pt x="181" y="196"/>
                    </a:lnTo>
                    <a:lnTo>
                      <a:pt x="99" y="196"/>
                    </a:lnTo>
                    <a:lnTo>
                      <a:pt x="77" y="190"/>
                    </a:lnTo>
                    <a:lnTo>
                      <a:pt x="61" y="178"/>
                    </a:lnTo>
                    <a:lnTo>
                      <a:pt x="50" y="160"/>
                    </a:lnTo>
                    <a:lnTo>
                      <a:pt x="44" y="138"/>
                    </a:lnTo>
                    <a:lnTo>
                      <a:pt x="42" y="113"/>
                    </a:lnTo>
                    <a:lnTo>
                      <a:pt x="44" y="89"/>
                    </a:lnTo>
                    <a:lnTo>
                      <a:pt x="51" y="68"/>
                    </a:lnTo>
                    <a:lnTo>
                      <a:pt x="62" y="50"/>
                    </a:lnTo>
                    <a:lnTo>
                      <a:pt x="79" y="38"/>
                    </a:lnTo>
                    <a:lnTo>
                      <a:pt x="104" y="33"/>
                    </a:lnTo>
                    <a:lnTo>
                      <a:pt x="183" y="33"/>
                    </a:lnTo>
                    <a:lnTo>
                      <a:pt x="180" y="29"/>
                    </a:lnTo>
                    <a:lnTo>
                      <a:pt x="164" y="16"/>
                    </a:lnTo>
                    <a:lnTo>
                      <a:pt x="144" y="7"/>
                    </a:lnTo>
                    <a:lnTo>
                      <a:pt x="121" y="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71" name="Freeform 1628"/>
              <p:cNvSpPr>
                <a:spLocks/>
              </p:cNvSpPr>
              <p:nvPr/>
            </p:nvSpPr>
            <p:spPr bwMode="auto">
              <a:xfrm>
                <a:off x="4114" y="16807"/>
                <a:ext cx="207" cy="230"/>
              </a:xfrm>
              <a:custGeom>
                <a:avLst/>
                <a:gdLst>
                  <a:gd name="T0" fmla="+- 0 4297 4114"/>
                  <a:gd name="T1" fmla="*/ T0 w 207"/>
                  <a:gd name="T2" fmla="+- 0 16840 16807"/>
                  <a:gd name="T3" fmla="*/ 16840 h 230"/>
                  <a:gd name="T4" fmla="+- 0 4218 4114"/>
                  <a:gd name="T5" fmla="*/ T4 w 207"/>
                  <a:gd name="T6" fmla="+- 0 16840 16807"/>
                  <a:gd name="T7" fmla="*/ 16840 h 230"/>
                  <a:gd name="T8" fmla="+- 0 4225 4114"/>
                  <a:gd name="T9" fmla="*/ T8 w 207"/>
                  <a:gd name="T10" fmla="+- 0 16841 16807"/>
                  <a:gd name="T11" fmla="*/ 16841 h 230"/>
                  <a:gd name="T12" fmla="+- 0 4247 4114"/>
                  <a:gd name="T13" fmla="*/ T12 w 207"/>
                  <a:gd name="T14" fmla="+- 0 16847 16807"/>
                  <a:gd name="T15" fmla="*/ 16847 h 230"/>
                  <a:gd name="T16" fmla="+- 0 4262 4114"/>
                  <a:gd name="T17" fmla="*/ T16 w 207"/>
                  <a:gd name="T18" fmla="+- 0 16861 16807"/>
                  <a:gd name="T19" fmla="*/ 16861 h 230"/>
                  <a:gd name="T20" fmla="+- 0 4272 4114"/>
                  <a:gd name="T21" fmla="*/ T20 w 207"/>
                  <a:gd name="T22" fmla="+- 0 16880 16807"/>
                  <a:gd name="T23" fmla="*/ 16880 h 230"/>
                  <a:gd name="T24" fmla="+- 0 4277 4114"/>
                  <a:gd name="T25" fmla="*/ T24 w 207"/>
                  <a:gd name="T26" fmla="+- 0 16902 16807"/>
                  <a:gd name="T27" fmla="*/ 16902 h 230"/>
                  <a:gd name="T28" fmla="+- 0 4278 4114"/>
                  <a:gd name="T29" fmla="*/ T28 w 207"/>
                  <a:gd name="T30" fmla="+- 0 16927 16807"/>
                  <a:gd name="T31" fmla="*/ 16927 h 230"/>
                  <a:gd name="T32" fmla="+- 0 4276 4114"/>
                  <a:gd name="T33" fmla="*/ T32 w 207"/>
                  <a:gd name="T34" fmla="+- 0 16950 16807"/>
                  <a:gd name="T35" fmla="*/ 16950 h 230"/>
                  <a:gd name="T36" fmla="+- 0 4270 4114"/>
                  <a:gd name="T37" fmla="*/ T36 w 207"/>
                  <a:gd name="T38" fmla="+- 0 16971 16807"/>
                  <a:gd name="T39" fmla="*/ 16971 h 230"/>
                  <a:gd name="T40" fmla="+- 0 4258 4114"/>
                  <a:gd name="T41" fmla="*/ T40 w 207"/>
                  <a:gd name="T42" fmla="+- 0 16988 16807"/>
                  <a:gd name="T43" fmla="*/ 16988 h 230"/>
                  <a:gd name="T44" fmla="+- 0 4240 4114"/>
                  <a:gd name="T45" fmla="*/ T44 w 207"/>
                  <a:gd name="T46" fmla="+- 0 16999 16807"/>
                  <a:gd name="T47" fmla="*/ 16999 h 230"/>
                  <a:gd name="T48" fmla="+- 0 4213 4114"/>
                  <a:gd name="T49" fmla="*/ T48 w 207"/>
                  <a:gd name="T50" fmla="+- 0 17003 16807"/>
                  <a:gd name="T51" fmla="*/ 17003 h 230"/>
                  <a:gd name="T52" fmla="+- 0 4295 4114"/>
                  <a:gd name="T53" fmla="*/ T52 w 207"/>
                  <a:gd name="T54" fmla="+- 0 17003 16807"/>
                  <a:gd name="T55" fmla="*/ 17003 h 230"/>
                  <a:gd name="T56" fmla="+- 0 4304 4114"/>
                  <a:gd name="T57" fmla="*/ T56 w 207"/>
                  <a:gd name="T58" fmla="+- 0 16992 16807"/>
                  <a:gd name="T59" fmla="*/ 16992 h 230"/>
                  <a:gd name="T60" fmla="+- 0 4313 4114"/>
                  <a:gd name="T61" fmla="*/ T60 w 207"/>
                  <a:gd name="T62" fmla="+- 0 16971 16807"/>
                  <a:gd name="T63" fmla="*/ 16971 h 230"/>
                  <a:gd name="T64" fmla="+- 0 4319 4114"/>
                  <a:gd name="T65" fmla="*/ T64 w 207"/>
                  <a:gd name="T66" fmla="+- 0 16947 16807"/>
                  <a:gd name="T67" fmla="*/ 16947 h 230"/>
                  <a:gd name="T68" fmla="+- 0 4321 4114"/>
                  <a:gd name="T69" fmla="*/ T68 w 207"/>
                  <a:gd name="T70" fmla="+- 0 16918 16807"/>
                  <a:gd name="T71" fmla="*/ 16918 h 230"/>
                  <a:gd name="T72" fmla="+- 0 4319 4114"/>
                  <a:gd name="T73" fmla="*/ T72 w 207"/>
                  <a:gd name="T74" fmla="+- 0 16893 16807"/>
                  <a:gd name="T75" fmla="*/ 16893 h 230"/>
                  <a:gd name="T76" fmla="+- 0 4314 4114"/>
                  <a:gd name="T77" fmla="*/ T76 w 207"/>
                  <a:gd name="T78" fmla="+- 0 16871 16807"/>
                  <a:gd name="T79" fmla="*/ 16871 h 230"/>
                  <a:gd name="T80" fmla="+- 0 4306 4114"/>
                  <a:gd name="T81" fmla="*/ T80 w 207"/>
                  <a:gd name="T82" fmla="+- 0 16852 16807"/>
                  <a:gd name="T83" fmla="*/ 16852 h 230"/>
                  <a:gd name="T84" fmla="+- 0 4297 4114"/>
                  <a:gd name="T85" fmla="*/ T84 w 207"/>
                  <a:gd name="T86" fmla="+- 0 16840 16807"/>
                  <a:gd name="T87" fmla="*/ 16840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07" h="230">
                    <a:moveTo>
                      <a:pt x="183" y="33"/>
                    </a:moveTo>
                    <a:lnTo>
                      <a:pt x="104" y="33"/>
                    </a:lnTo>
                    <a:lnTo>
                      <a:pt x="111" y="34"/>
                    </a:lnTo>
                    <a:lnTo>
                      <a:pt x="133" y="40"/>
                    </a:lnTo>
                    <a:lnTo>
                      <a:pt x="148" y="54"/>
                    </a:lnTo>
                    <a:lnTo>
                      <a:pt x="158" y="73"/>
                    </a:lnTo>
                    <a:lnTo>
                      <a:pt x="163" y="95"/>
                    </a:lnTo>
                    <a:lnTo>
                      <a:pt x="164" y="120"/>
                    </a:lnTo>
                    <a:lnTo>
                      <a:pt x="162" y="143"/>
                    </a:lnTo>
                    <a:lnTo>
                      <a:pt x="156" y="164"/>
                    </a:lnTo>
                    <a:lnTo>
                      <a:pt x="144" y="181"/>
                    </a:lnTo>
                    <a:lnTo>
                      <a:pt x="126" y="192"/>
                    </a:lnTo>
                    <a:lnTo>
                      <a:pt x="99" y="196"/>
                    </a:lnTo>
                    <a:lnTo>
                      <a:pt x="181" y="196"/>
                    </a:lnTo>
                    <a:lnTo>
                      <a:pt x="190" y="185"/>
                    </a:lnTo>
                    <a:lnTo>
                      <a:pt x="199" y="164"/>
                    </a:lnTo>
                    <a:lnTo>
                      <a:pt x="205" y="140"/>
                    </a:lnTo>
                    <a:lnTo>
                      <a:pt x="207" y="111"/>
                    </a:lnTo>
                    <a:lnTo>
                      <a:pt x="205" y="86"/>
                    </a:lnTo>
                    <a:lnTo>
                      <a:pt x="200" y="64"/>
                    </a:lnTo>
                    <a:lnTo>
                      <a:pt x="192" y="45"/>
                    </a:lnTo>
                    <a:lnTo>
                      <a:pt x="183" y="3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57" name="Group 1623"/>
            <p:cNvGrpSpPr>
              <a:grpSpLocks/>
            </p:cNvGrpSpPr>
            <p:nvPr/>
          </p:nvGrpSpPr>
          <p:grpSpPr bwMode="auto">
            <a:xfrm>
              <a:off x="4367" y="16723"/>
              <a:ext cx="202" cy="313"/>
              <a:chOff x="4367" y="16723"/>
              <a:chExt cx="202" cy="313"/>
            </a:xfrm>
          </p:grpSpPr>
          <p:sp>
            <p:nvSpPr>
              <p:cNvPr id="7667" name="Freeform 1626"/>
              <p:cNvSpPr>
                <a:spLocks/>
              </p:cNvSpPr>
              <p:nvPr/>
            </p:nvSpPr>
            <p:spPr bwMode="auto">
              <a:xfrm>
                <a:off x="4367" y="16723"/>
                <a:ext cx="202" cy="313"/>
              </a:xfrm>
              <a:custGeom>
                <a:avLst/>
                <a:gdLst>
                  <a:gd name="T0" fmla="+- 0 4543 4367"/>
                  <a:gd name="T1" fmla="*/ T0 w 202"/>
                  <a:gd name="T2" fmla="+- 0 16723 16723"/>
                  <a:gd name="T3" fmla="*/ 16723 h 313"/>
                  <a:gd name="T4" fmla="+- 0 4474 4367"/>
                  <a:gd name="T5" fmla="*/ T4 w 202"/>
                  <a:gd name="T6" fmla="+- 0 16738 16723"/>
                  <a:gd name="T7" fmla="*/ 16738 h 313"/>
                  <a:gd name="T8" fmla="+- 0 4405 4367"/>
                  <a:gd name="T9" fmla="*/ T8 w 202"/>
                  <a:gd name="T10" fmla="+- 0 16767 16723"/>
                  <a:gd name="T11" fmla="*/ 16767 h 313"/>
                  <a:gd name="T12" fmla="+- 0 4376 4367"/>
                  <a:gd name="T13" fmla="*/ T12 w 202"/>
                  <a:gd name="T14" fmla="+- 0 16822 16723"/>
                  <a:gd name="T15" fmla="*/ 16822 h 313"/>
                  <a:gd name="T16" fmla="+- 0 4368 4367"/>
                  <a:gd name="T17" fmla="*/ T16 w 202"/>
                  <a:gd name="T18" fmla="+- 0 16889 16723"/>
                  <a:gd name="T19" fmla="*/ 16889 h 313"/>
                  <a:gd name="T20" fmla="+- 0 4367 4367"/>
                  <a:gd name="T21" fmla="*/ T20 w 202"/>
                  <a:gd name="T22" fmla="+- 0 16914 16723"/>
                  <a:gd name="T23" fmla="*/ 16914 h 313"/>
                  <a:gd name="T24" fmla="+- 0 4367 4367"/>
                  <a:gd name="T25" fmla="*/ T24 w 202"/>
                  <a:gd name="T26" fmla="+- 0 16940 16723"/>
                  <a:gd name="T27" fmla="*/ 16940 h 313"/>
                  <a:gd name="T28" fmla="+- 0 4392 4367"/>
                  <a:gd name="T29" fmla="*/ T28 w 202"/>
                  <a:gd name="T30" fmla="+- 0 17006 16723"/>
                  <a:gd name="T31" fmla="*/ 17006 h 313"/>
                  <a:gd name="T32" fmla="+- 0 4463 4367"/>
                  <a:gd name="T33" fmla="*/ T32 w 202"/>
                  <a:gd name="T34" fmla="+- 0 17036 16723"/>
                  <a:gd name="T35" fmla="*/ 17036 h 313"/>
                  <a:gd name="T36" fmla="+- 0 4482 4367"/>
                  <a:gd name="T37" fmla="*/ T36 w 202"/>
                  <a:gd name="T38" fmla="+- 0 17035 16723"/>
                  <a:gd name="T39" fmla="*/ 17035 h 313"/>
                  <a:gd name="T40" fmla="+- 0 4503 4367"/>
                  <a:gd name="T41" fmla="*/ T40 w 202"/>
                  <a:gd name="T42" fmla="+- 0 17030 16723"/>
                  <a:gd name="T43" fmla="*/ 17030 h 313"/>
                  <a:gd name="T44" fmla="+- 0 4522 4367"/>
                  <a:gd name="T45" fmla="*/ T44 w 202"/>
                  <a:gd name="T46" fmla="+- 0 17021 16723"/>
                  <a:gd name="T47" fmla="*/ 17021 h 313"/>
                  <a:gd name="T48" fmla="+- 0 4538 4367"/>
                  <a:gd name="T49" fmla="*/ T48 w 202"/>
                  <a:gd name="T50" fmla="+- 0 17009 16723"/>
                  <a:gd name="T51" fmla="*/ 17009 h 313"/>
                  <a:gd name="T52" fmla="+- 0 4545 4367"/>
                  <a:gd name="T53" fmla="*/ T52 w 202"/>
                  <a:gd name="T54" fmla="+- 0 17001 16723"/>
                  <a:gd name="T55" fmla="*/ 17001 h 313"/>
                  <a:gd name="T56" fmla="+- 0 4453 4367"/>
                  <a:gd name="T57" fmla="*/ T56 w 202"/>
                  <a:gd name="T58" fmla="+- 0 17001 16723"/>
                  <a:gd name="T59" fmla="*/ 17001 h 313"/>
                  <a:gd name="T60" fmla="+- 0 4436 4367"/>
                  <a:gd name="T61" fmla="*/ T60 w 202"/>
                  <a:gd name="T62" fmla="+- 0 16994 16723"/>
                  <a:gd name="T63" fmla="*/ 16994 h 313"/>
                  <a:gd name="T64" fmla="+- 0 4408 4367"/>
                  <a:gd name="T65" fmla="*/ T64 w 202"/>
                  <a:gd name="T66" fmla="+- 0 16937 16723"/>
                  <a:gd name="T67" fmla="*/ 16937 h 313"/>
                  <a:gd name="T68" fmla="+- 0 4407 4367"/>
                  <a:gd name="T69" fmla="*/ T68 w 202"/>
                  <a:gd name="T70" fmla="+- 0 16888 16723"/>
                  <a:gd name="T71" fmla="*/ 16888 h 313"/>
                  <a:gd name="T72" fmla="+- 0 4414 4367"/>
                  <a:gd name="T73" fmla="*/ T72 w 202"/>
                  <a:gd name="T74" fmla="+- 0 16877 16723"/>
                  <a:gd name="T75" fmla="*/ 16877 h 313"/>
                  <a:gd name="T76" fmla="+- 0 4432 4367"/>
                  <a:gd name="T77" fmla="*/ T76 w 202"/>
                  <a:gd name="T78" fmla="+- 0 16869 16723"/>
                  <a:gd name="T79" fmla="*/ 16869 h 313"/>
                  <a:gd name="T80" fmla="+- 0 4451 4367"/>
                  <a:gd name="T81" fmla="*/ T80 w 202"/>
                  <a:gd name="T82" fmla="+- 0 16864 16723"/>
                  <a:gd name="T83" fmla="*/ 16864 h 313"/>
                  <a:gd name="T84" fmla="+- 0 4473 4367"/>
                  <a:gd name="T85" fmla="*/ T84 w 202"/>
                  <a:gd name="T86" fmla="+- 0 16862 16723"/>
                  <a:gd name="T87" fmla="*/ 16862 h 313"/>
                  <a:gd name="T88" fmla="+- 0 4553 4367"/>
                  <a:gd name="T89" fmla="*/ T88 w 202"/>
                  <a:gd name="T90" fmla="+- 0 16862 16723"/>
                  <a:gd name="T91" fmla="*/ 16862 h 313"/>
                  <a:gd name="T92" fmla="+- 0 4550 4367"/>
                  <a:gd name="T93" fmla="*/ T92 w 202"/>
                  <a:gd name="T94" fmla="+- 0 16857 16723"/>
                  <a:gd name="T95" fmla="*/ 16857 h 313"/>
                  <a:gd name="T96" fmla="+- 0 4536 4367"/>
                  <a:gd name="T97" fmla="*/ T96 w 202"/>
                  <a:gd name="T98" fmla="+- 0 16845 16723"/>
                  <a:gd name="T99" fmla="*/ 16845 h 313"/>
                  <a:gd name="T100" fmla="+- 0 4535 4367"/>
                  <a:gd name="T101" fmla="*/ T100 w 202"/>
                  <a:gd name="T102" fmla="+- 0 16844 16723"/>
                  <a:gd name="T103" fmla="*/ 16844 h 313"/>
                  <a:gd name="T104" fmla="+- 0 4409 4367"/>
                  <a:gd name="T105" fmla="*/ T104 w 202"/>
                  <a:gd name="T106" fmla="+- 0 16844 16723"/>
                  <a:gd name="T107" fmla="*/ 16844 h 313"/>
                  <a:gd name="T108" fmla="+- 0 4413 4367"/>
                  <a:gd name="T109" fmla="*/ T108 w 202"/>
                  <a:gd name="T110" fmla="+- 0 16825 16723"/>
                  <a:gd name="T111" fmla="*/ 16825 h 313"/>
                  <a:gd name="T112" fmla="+- 0 4461 4367"/>
                  <a:gd name="T113" fmla="*/ T112 w 202"/>
                  <a:gd name="T114" fmla="+- 0 16778 16723"/>
                  <a:gd name="T115" fmla="*/ 16778 h 313"/>
                  <a:gd name="T116" fmla="+- 0 4529 4367"/>
                  <a:gd name="T117" fmla="*/ T116 w 202"/>
                  <a:gd name="T118" fmla="+- 0 16764 16723"/>
                  <a:gd name="T119" fmla="*/ 16764 h 313"/>
                  <a:gd name="T120" fmla="+- 0 4557 4367"/>
                  <a:gd name="T121" fmla="*/ T120 w 202"/>
                  <a:gd name="T122" fmla="+- 0 16759 16723"/>
                  <a:gd name="T123" fmla="*/ 16759 h 313"/>
                  <a:gd name="T124" fmla="+- 0 4543 4367"/>
                  <a:gd name="T125" fmla="*/ T124 w 202"/>
                  <a:gd name="T126" fmla="+- 0 16723 16723"/>
                  <a:gd name="T127" fmla="*/ 16723 h 31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</a:cxnLst>
                <a:rect l="0" t="0" r="r" b="b"/>
                <a:pathLst>
                  <a:path w="202" h="313">
                    <a:moveTo>
                      <a:pt x="176" y="0"/>
                    </a:moveTo>
                    <a:lnTo>
                      <a:pt x="107" y="15"/>
                    </a:lnTo>
                    <a:lnTo>
                      <a:pt x="38" y="44"/>
                    </a:lnTo>
                    <a:lnTo>
                      <a:pt x="9" y="99"/>
                    </a:lnTo>
                    <a:lnTo>
                      <a:pt x="1" y="166"/>
                    </a:lnTo>
                    <a:lnTo>
                      <a:pt x="0" y="191"/>
                    </a:lnTo>
                    <a:lnTo>
                      <a:pt x="0" y="217"/>
                    </a:lnTo>
                    <a:lnTo>
                      <a:pt x="25" y="283"/>
                    </a:lnTo>
                    <a:lnTo>
                      <a:pt x="96" y="313"/>
                    </a:lnTo>
                    <a:lnTo>
                      <a:pt x="115" y="312"/>
                    </a:lnTo>
                    <a:lnTo>
                      <a:pt x="136" y="307"/>
                    </a:lnTo>
                    <a:lnTo>
                      <a:pt x="155" y="298"/>
                    </a:lnTo>
                    <a:lnTo>
                      <a:pt x="171" y="286"/>
                    </a:lnTo>
                    <a:lnTo>
                      <a:pt x="178" y="278"/>
                    </a:lnTo>
                    <a:lnTo>
                      <a:pt x="86" y="278"/>
                    </a:lnTo>
                    <a:lnTo>
                      <a:pt x="69" y="271"/>
                    </a:lnTo>
                    <a:lnTo>
                      <a:pt x="41" y="214"/>
                    </a:lnTo>
                    <a:lnTo>
                      <a:pt x="40" y="165"/>
                    </a:lnTo>
                    <a:lnTo>
                      <a:pt x="47" y="154"/>
                    </a:lnTo>
                    <a:lnTo>
                      <a:pt x="65" y="146"/>
                    </a:lnTo>
                    <a:lnTo>
                      <a:pt x="84" y="141"/>
                    </a:lnTo>
                    <a:lnTo>
                      <a:pt x="106" y="139"/>
                    </a:lnTo>
                    <a:lnTo>
                      <a:pt x="186" y="139"/>
                    </a:lnTo>
                    <a:lnTo>
                      <a:pt x="183" y="134"/>
                    </a:lnTo>
                    <a:lnTo>
                      <a:pt x="169" y="122"/>
                    </a:lnTo>
                    <a:lnTo>
                      <a:pt x="168" y="121"/>
                    </a:lnTo>
                    <a:lnTo>
                      <a:pt x="42" y="121"/>
                    </a:lnTo>
                    <a:lnTo>
                      <a:pt x="46" y="102"/>
                    </a:lnTo>
                    <a:lnTo>
                      <a:pt x="94" y="55"/>
                    </a:lnTo>
                    <a:lnTo>
                      <a:pt x="162" y="41"/>
                    </a:lnTo>
                    <a:lnTo>
                      <a:pt x="190" y="36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8" name="Freeform 1625"/>
              <p:cNvSpPr>
                <a:spLocks/>
              </p:cNvSpPr>
              <p:nvPr/>
            </p:nvSpPr>
            <p:spPr bwMode="auto">
              <a:xfrm>
                <a:off x="4367" y="16723"/>
                <a:ext cx="202" cy="313"/>
              </a:xfrm>
              <a:custGeom>
                <a:avLst/>
                <a:gdLst>
                  <a:gd name="T0" fmla="+- 0 4553 4367"/>
                  <a:gd name="T1" fmla="*/ T0 w 202"/>
                  <a:gd name="T2" fmla="+- 0 16862 16723"/>
                  <a:gd name="T3" fmla="*/ 16862 h 313"/>
                  <a:gd name="T4" fmla="+- 0 4473 4367"/>
                  <a:gd name="T5" fmla="*/ T4 w 202"/>
                  <a:gd name="T6" fmla="+- 0 16862 16723"/>
                  <a:gd name="T7" fmla="*/ 16862 h 313"/>
                  <a:gd name="T8" fmla="+- 0 4485 4367"/>
                  <a:gd name="T9" fmla="*/ T8 w 202"/>
                  <a:gd name="T10" fmla="+- 0 16863 16723"/>
                  <a:gd name="T11" fmla="*/ 16863 h 313"/>
                  <a:gd name="T12" fmla="+- 0 4505 4367"/>
                  <a:gd name="T13" fmla="*/ T12 w 202"/>
                  <a:gd name="T14" fmla="+- 0 16870 16723"/>
                  <a:gd name="T15" fmla="*/ 16870 h 313"/>
                  <a:gd name="T16" fmla="+- 0 4518 4367"/>
                  <a:gd name="T17" fmla="*/ T16 w 202"/>
                  <a:gd name="T18" fmla="+- 0 16885 16723"/>
                  <a:gd name="T19" fmla="*/ 16885 h 313"/>
                  <a:gd name="T20" fmla="+- 0 4525 4367"/>
                  <a:gd name="T21" fmla="*/ T20 w 202"/>
                  <a:gd name="T22" fmla="+- 0 16906 16723"/>
                  <a:gd name="T23" fmla="*/ 16906 h 313"/>
                  <a:gd name="T24" fmla="+- 0 4527 4367"/>
                  <a:gd name="T25" fmla="*/ T24 w 202"/>
                  <a:gd name="T26" fmla="+- 0 16933 16723"/>
                  <a:gd name="T27" fmla="*/ 16933 h 313"/>
                  <a:gd name="T28" fmla="+- 0 4524 4367"/>
                  <a:gd name="T29" fmla="*/ T28 w 202"/>
                  <a:gd name="T30" fmla="+- 0 16954 16723"/>
                  <a:gd name="T31" fmla="*/ 16954 h 313"/>
                  <a:gd name="T32" fmla="+- 0 4516 4367"/>
                  <a:gd name="T33" fmla="*/ T32 w 202"/>
                  <a:gd name="T34" fmla="+- 0 16972 16723"/>
                  <a:gd name="T35" fmla="*/ 16972 h 313"/>
                  <a:gd name="T36" fmla="+- 0 4503 4367"/>
                  <a:gd name="T37" fmla="*/ T36 w 202"/>
                  <a:gd name="T38" fmla="+- 0 16987 16723"/>
                  <a:gd name="T39" fmla="*/ 16987 h 313"/>
                  <a:gd name="T40" fmla="+- 0 4482 4367"/>
                  <a:gd name="T41" fmla="*/ T40 w 202"/>
                  <a:gd name="T42" fmla="+- 0 16997 16723"/>
                  <a:gd name="T43" fmla="*/ 16997 h 313"/>
                  <a:gd name="T44" fmla="+- 0 4453 4367"/>
                  <a:gd name="T45" fmla="*/ T44 w 202"/>
                  <a:gd name="T46" fmla="+- 0 17001 16723"/>
                  <a:gd name="T47" fmla="*/ 17001 h 313"/>
                  <a:gd name="T48" fmla="+- 0 4545 4367"/>
                  <a:gd name="T49" fmla="*/ T48 w 202"/>
                  <a:gd name="T50" fmla="+- 0 17001 16723"/>
                  <a:gd name="T51" fmla="*/ 17001 h 313"/>
                  <a:gd name="T52" fmla="+- 0 4551 4367"/>
                  <a:gd name="T53" fmla="*/ T52 w 202"/>
                  <a:gd name="T54" fmla="+- 0 16993 16723"/>
                  <a:gd name="T55" fmla="*/ 16993 h 313"/>
                  <a:gd name="T56" fmla="+- 0 4561 4367"/>
                  <a:gd name="T57" fmla="*/ T56 w 202"/>
                  <a:gd name="T58" fmla="+- 0 16973 16723"/>
                  <a:gd name="T59" fmla="*/ 16973 h 313"/>
                  <a:gd name="T60" fmla="+- 0 4568 4367"/>
                  <a:gd name="T61" fmla="*/ T60 w 202"/>
                  <a:gd name="T62" fmla="+- 0 16949 16723"/>
                  <a:gd name="T63" fmla="*/ 16949 h 313"/>
                  <a:gd name="T64" fmla="+- 0 4570 4367"/>
                  <a:gd name="T65" fmla="*/ T64 w 202"/>
                  <a:gd name="T66" fmla="+- 0 16920 16723"/>
                  <a:gd name="T67" fmla="*/ 16920 h 313"/>
                  <a:gd name="T68" fmla="+- 0 4567 4367"/>
                  <a:gd name="T69" fmla="*/ T68 w 202"/>
                  <a:gd name="T70" fmla="+- 0 16895 16723"/>
                  <a:gd name="T71" fmla="*/ 16895 h 313"/>
                  <a:gd name="T72" fmla="+- 0 4561 4367"/>
                  <a:gd name="T73" fmla="*/ T72 w 202"/>
                  <a:gd name="T74" fmla="+- 0 16874 16723"/>
                  <a:gd name="T75" fmla="*/ 16874 h 313"/>
                  <a:gd name="T76" fmla="+- 0 4553 4367"/>
                  <a:gd name="T77" fmla="*/ T76 w 202"/>
                  <a:gd name="T78" fmla="+- 0 16862 16723"/>
                  <a:gd name="T79" fmla="*/ 16862 h 31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</a:cxnLst>
                <a:rect l="0" t="0" r="r" b="b"/>
                <a:pathLst>
                  <a:path w="202" h="313">
                    <a:moveTo>
                      <a:pt x="186" y="139"/>
                    </a:moveTo>
                    <a:lnTo>
                      <a:pt x="106" y="139"/>
                    </a:lnTo>
                    <a:lnTo>
                      <a:pt x="118" y="140"/>
                    </a:lnTo>
                    <a:lnTo>
                      <a:pt x="138" y="147"/>
                    </a:lnTo>
                    <a:lnTo>
                      <a:pt x="151" y="162"/>
                    </a:lnTo>
                    <a:lnTo>
                      <a:pt x="158" y="183"/>
                    </a:lnTo>
                    <a:lnTo>
                      <a:pt x="160" y="210"/>
                    </a:lnTo>
                    <a:lnTo>
                      <a:pt x="157" y="231"/>
                    </a:lnTo>
                    <a:lnTo>
                      <a:pt x="149" y="249"/>
                    </a:lnTo>
                    <a:lnTo>
                      <a:pt x="136" y="264"/>
                    </a:lnTo>
                    <a:lnTo>
                      <a:pt x="115" y="274"/>
                    </a:lnTo>
                    <a:lnTo>
                      <a:pt x="86" y="278"/>
                    </a:lnTo>
                    <a:lnTo>
                      <a:pt x="178" y="278"/>
                    </a:lnTo>
                    <a:lnTo>
                      <a:pt x="184" y="270"/>
                    </a:lnTo>
                    <a:lnTo>
                      <a:pt x="194" y="250"/>
                    </a:lnTo>
                    <a:lnTo>
                      <a:pt x="201" y="226"/>
                    </a:lnTo>
                    <a:lnTo>
                      <a:pt x="203" y="197"/>
                    </a:lnTo>
                    <a:lnTo>
                      <a:pt x="200" y="172"/>
                    </a:lnTo>
                    <a:lnTo>
                      <a:pt x="194" y="151"/>
                    </a:lnTo>
                    <a:lnTo>
                      <a:pt x="186" y="139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9" name="Freeform 1624"/>
              <p:cNvSpPr>
                <a:spLocks/>
              </p:cNvSpPr>
              <p:nvPr/>
            </p:nvSpPr>
            <p:spPr bwMode="auto">
              <a:xfrm>
                <a:off x="4367" y="16723"/>
                <a:ext cx="202" cy="313"/>
              </a:xfrm>
              <a:custGeom>
                <a:avLst/>
                <a:gdLst>
                  <a:gd name="T0" fmla="+- 0 4465 4367"/>
                  <a:gd name="T1" fmla="*/ T0 w 202"/>
                  <a:gd name="T2" fmla="+- 0 16830 16723"/>
                  <a:gd name="T3" fmla="*/ 16830 h 313"/>
                  <a:gd name="T4" fmla="+- 0 4443 4367"/>
                  <a:gd name="T5" fmla="*/ T4 w 202"/>
                  <a:gd name="T6" fmla="+- 0 16834 16723"/>
                  <a:gd name="T7" fmla="*/ 16834 h 313"/>
                  <a:gd name="T8" fmla="+- 0 4425 4367"/>
                  <a:gd name="T9" fmla="*/ T8 w 202"/>
                  <a:gd name="T10" fmla="+- 0 16839 16723"/>
                  <a:gd name="T11" fmla="*/ 16839 h 313"/>
                  <a:gd name="T12" fmla="+- 0 4409 4367"/>
                  <a:gd name="T13" fmla="*/ T12 w 202"/>
                  <a:gd name="T14" fmla="+- 0 16844 16723"/>
                  <a:gd name="T15" fmla="*/ 16844 h 313"/>
                  <a:gd name="T16" fmla="+- 0 4535 4367"/>
                  <a:gd name="T17" fmla="*/ T16 w 202"/>
                  <a:gd name="T18" fmla="+- 0 16844 16723"/>
                  <a:gd name="T19" fmla="*/ 16844 h 313"/>
                  <a:gd name="T20" fmla="+- 0 4516 4367"/>
                  <a:gd name="T21" fmla="*/ T20 w 202"/>
                  <a:gd name="T22" fmla="+- 0 16836 16723"/>
                  <a:gd name="T23" fmla="*/ 16836 h 313"/>
                  <a:gd name="T24" fmla="+- 0 4493 4367"/>
                  <a:gd name="T25" fmla="*/ T24 w 202"/>
                  <a:gd name="T26" fmla="+- 0 16831 16723"/>
                  <a:gd name="T27" fmla="*/ 16831 h 313"/>
                  <a:gd name="T28" fmla="+- 0 4465 4367"/>
                  <a:gd name="T29" fmla="*/ T28 w 202"/>
                  <a:gd name="T30" fmla="+- 0 16830 16723"/>
                  <a:gd name="T31" fmla="*/ 16830 h 31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202" h="313">
                    <a:moveTo>
                      <a:pt x="98" y="107"/>
                    </a:moveTo>
                    <a:lnTo>
                      <a:pt x="76" y="111"/>
                    </a:lnTo>
                    <a:lnTo>
                      <a:pt x="58" y="116"/>
                    </a:lnTo>
                    <a:lnTo>
                      <a:pt x="42" y="121"/>
                    </a:lnTo>
                    <a:lnTo>
                      <a:pt x="168" y="121"/>
                    </a:lnTo>
                    <a:lnTo>
                      <a:pt x="149" y="113"/>
                    </a:lnTo>
                    <a:lnTo>
                      <a:pt x="126" y="108"/>
                    </a:lnTo>
                    <a:lnTo>
                      <a:pt x="98" y="107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58" name="Group 1618"/>
            <p:cNvGrpSpPr>
              <a:grpSpLocks/>
            </p:cNvGrpSpPr>
            <p:nvPr/>
          </p:nvGrpSpPr>
          <p:grpSpPr bwMode="auto">
            <a:xfrm>
              <a:off x="4610" y="16808"/>
              <a:ext cx="196" cy="227"/>
              <a:chOff x="4610" y="16808"/>
              <a:chExt cx="196" cy="227"/>
            </a:xfrm>
          </p:grpSpPr>
          <p:sp>
            <p:nvSpPr>
              <p:cNvPr id="7663" name="Freeform 1622"/>
              <p:cNvSpPr>
                <a:spLocks/>
              </p:cNvSpPr>
              <p:nvPr/>
            </p:nvSpPr>
            <p:spPr bwMode="auto">
              <a:xfrm>
                <a:off x="4610" y="16808"/>
                <a:ext cx="196" cy="227"/>
              </a:xfrm>
              <a:custGeom>
                <a:avLst/>
                <a:gdLst>
                  <a:gd name="T0" fmla="+- 0 4781 4610"/>
                  <a:gd name="T1" fmla="*/ T0 w 196"/>
                  <a:gd name="T2" fmla="+- 0 16843 16808"/>
                  <a:gd name="T3" fmla="*/ 16843 h 227"/>
                  <a:gd name="T4" fmla="+- 0 4699 4610"/>
                  <a:gd name="T5" fmla="*/ T4 w 196"/>
                  <a:gd name="T6" fmla="+- 0 16843 16808"/>
                  <a:gd name="T7" fmla="*/ 16843 h 227"/>
                  <a:gd name="T8" fmla="+- 0 4724 4610"/>
                  <a:gd name="T9" fmla="*/ T8 w 196"/>
                  <a:gd name="T10" fmla="+- 0 16847 16808"/>
                  <a:gd name="T11" fmla="*/ 16847 h 227"/>
                  <a:gd name="T12" fmla="+- 0 4740 4610"/>
                  <a:gd name="T13" fmla="*/ T12 w 196"/>
                  <a:gd name="T14" fmla="+- 0 16858 16808"/>
                  <a:gd name="T15" fmla="*/ 16858 h 227"/>
                  <a:gd name="T16" fmla="+- 0 4744 4610"/>
                  <a:gd name="T17" fmla="*/ T16 w 196"/>
                  <a:gd name="T18" fmla="+- 0 16880 16808"/>
                  <a:gd name="T19" fmla="*/ 16880 h 227"/>
                  <a:gd name="T20" fmla="+- 0 4744 4610"/>
                  <a:gd name="T21" fmla="*/ T20 w 196"/>
                  <a:gd name="T22" fmla="+- 0 16905 16808"/>
                  <a:gd name="T23" fmla="*/ 16905 h 227"/>
                  <a:gd name="T24" fmla="+- 0 4696 4610"/>
                  <a:gd name="T25" fmla="*/ T24 w 196"/>
                  <a:gd name="T26" fmla="+- 0 16906 16808"/>
                  <a:gd name="T27" fmla="*/ 16906 h 227"/>
                  <a:gd name="T28" fmla="+- 0 4676 4610"/>
                  <a:gd name="T29" fmla="*/ T28 w 196"/>
                  <a:gd name="T30" fmla="+- 0 16907 16808"/>
                  <a:gd name="T31" fmla="*/ 16907 h 227"/>
                  <a:gd name="T32" fmla="+- 0 4623 4610"/>
                  <a:gd name="T33" fmla="*/ T32 w 196"/>
                  <a:gd name="T34" fmla="+- 0 16935 16808"/>
                  <a:gd name="T35" fmla="*/ 16935 h 227"/>
                  <a:gd name="T36" fmla="+- 0 4610 4610"/>
                  <a:gd name="T37" fmla="*/ T36 w 196"/>
                  <a:gd name="T38" fmla="+- 0 16987 16808"/>
                  <a:gd name="T39" fmla="*/ 16987 h 227"/>
                  <a:gd name="T40" fmla="+- 0 4617 4610"/>
                  <a:gd name="T41" fmla="*/ T40 w 196"/>
                  <a:gd name="T42" fmla="+- 0 17008 16808"/>
                  <a:gd name="T43" fmla="*/ 17008 h 227"/>
                  <a:gd name="T44" fmla="+- 0 4631 4610"/>
                  <a:gd name="T45" fmla="*/ T44 w 196"/>
                  <a:gd name="T46" fmla="+- 0 17023 16808"/>
                  <a:gd name="T47" fmla="*/ 17023 h 227"/>
                  <a:gd name="T48" fmla="+- 0 4650 4610"/>
                  <a:gd name="T49" fmla="*/ T48 w 196"/>
                  <a:gd name="T50" fmla="+- 0 17032 16808"/>
                  <a:gd name="T51" fmla="*/ 17032 h 227"/>
                  <a:gd name="T52" fmla="+- 0 4675 4610"/>
                  <a:gd name="T53" fmla="*/ T52 w 196"/>
                  <a:gd name="T54" fmla="+- 0 17035 16808"/>
                  <a:gd name="T55" fmla="*/ 17035 h 227"/>
                  <a:gd name="T56" fmla="+- 0 4678 4610"/>
                  <a:gd name="T57" fmla="*/ T56 w 196"/>
                  <a:gd name="T58" fmla="+- 0 17035 16808"/>
                  <a:gd name="T59" fmla="*/ 17035 h 227"/>
                  <a:gd name="T60" fmla="+- 0 4703 4610"/>
                  <a:gd name="T61" fmla="*/ T60 w 196"/>
                  <a:gd name="T62" fmla="+- 0 17032 16808"/>
                  <a:gd name="T63" fmla="*/ 17032 h 227"/>
                  <a:gd name="T64" fmla="+- 0 4740 4610"/>
                  <a:gd name="T65" fmla="*/ T64 w 196"/>
                  <a:gd name="T66" fmla="+- 0 17021 16808"/>
                  <a:gd name="T67" fmla="*/ 17021 h 227"/>
                  <a:gd name="T68" fmla="+- 0 4754 4610"/>
                  <a:gd name="T69" fmla="*/ T68 w 196"/>
                  <a:gd name="T70" fmla="+- 0 17021 16808"/>
                  <a:gd name="T71" fmla="*/ 17021 h 227"/>
                  <a:gd name="T72" fmla="+- 0 4805 4610"/>
                  <a:gd name="T73" fmla="*/ T72 w 196"/>
                  <a:gd name="T74" fmla="+- 0 17021 16808"/>
                  <a:gd name="T75" fmla="*/ 17021 h 227"/>
                  <a:gd name="T76" fmla="+- 0 4806 4610"/>
                  <a:gd name="T77" fmla="*/ T76 w 196"/>
                  <a:gd name="T78" fmla="+- 0 17002 16808"/>
                  <a:gd name="T79" fmla="*/ 17002 h 227"/>
                  <a:gd name="T80" fmla="+- 0 4681 4610"/>
                  <a:gd name="T81" fmla="*/ T80 w 196"/>
                  <a:gd name="T82" fmla="+- 0 17002 16808"/>
                  <a:gd name="T83" fmla="*/ 17002 h 227"/>
                  <a:gd name="T84" fmla="+- 0 4665 4610"/>
                  <a:gd name="T85" fmla="*/ T84 w 196"/>
                  <a:gd name="T86" fmla="+- 0 16997 16808"/>
                  <a:gd name="T87" fmla="*/ 16997 h 227"/>
                  <a:gd name="T88" fmla="+- 0 4655 4610"/>
                  <a:gd name="T89" fmla="*/ T88 w 196"/>
                  <a:gd name="T90" fmla="+- 0 16981 16808"/>
                  <a:gd name="T91" fmla="*/ 16981 h 227"/>
                  <a:gd name="T92" fmla="+- 0 4655 4610"/>
                  <a:gd name="T93" fmla="*/ T92 w 196"/>
                  <a:gd name="T94" fmla="+- 0 16951 16808"/>
                  <a:gd name="T95" fmla="*/ 16951 h 227"/>
                  <a:gd name="T96" fmla="+- 0 4671 4610"/>
                  <a:gd name="T97" fmla="*/ T96 w 196"/>
                  <a:gd name="T98" fmla="+- 0 16939 16808"/>
                  <a:gd name="T99" fmla="*/ 16939 h 227"/>
                  <a:gd name="T100" fmla="+- 0 4697 4610"/>
                  <a:gd name="T101" fmla="*/ T100 w 196"/>
                  <a:gd name="T102" fmla="+- 0 16934 16808"/>
                  <a:gd name="T103" fmla="*/ 16934 h 227"/>
                  <a:gd name="T104" fmla="+- 0 4744 4610"/>
                  <a:gd name="T105" fmla="*/ T104 w 196"/>
                  <a:gd name="T106" fmla="+- 0 16932 16808"/>
                  <a:gd name="T107" fmla="*/ 16932 h 227"/>
                  <a:gd name="T108" fmla="+- 0 4786 4610"/>
                  <a:gd name="T109" fmla="*/ T108 w 196"/>
                  <a:gd name="T110" fmla="+- 0 16932 16808"/>
                  <a:gd name="T111" fmla="*/ 16932 h 227"/>
                  <a:gd name="T112" fmla="+- 0 4786 4610"/>
                  <a:gd name="T113" fmla="*/ T112 w 196"/>
                  <a:gd name="T114" fmla="+- 0 16866 16808"/>
                  <a:gd name="T115" fmla="*/ 16866 h 227"/>
                  <a:gd name="T116" fmla="+- 0 4783 4610"/>
                  <a:gd name="T117" fmla="*/ T116 w 196"/>
                  <a:gd name="T118" fmla="+- 0 16847 16808"/>
                  <a:gd name="T119" fmla="*/ 16847 h 227"/>
                  <a:gd name="T120" fmla="+- 0 4781 4610"/>
                  <a:gd name="T121" fmla="*/ T120 w 196"/>
                  <a:gd name="T122" fmla="+- 0 16843 16808"/>
                  <a:gd name="T123" fmla="*/ 16843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</a:cxnLst>
                <a:rect l="0" t="0" r="r" b="b"/>
                <a:pathLst>
                  <a:path w="196" h="227">
                    <a:moveTo>
                      <a:pt x="171" y="35"/>
                    </a:moveTo>
                    <a:lnTo>
                      <a:pt x="89" y="35"/>
                    </a:lnTo>
                    <a:lnTo>
                      <a:pt x="114" y="39"/>
                    </a:lnTo>
                    <a:lnTo>
                      <a:pt x="130" y="50"/>
                    </a:lnTo>
                    <a:lnTo>
                      <a:pt x="134" y="72"/>
                    </a:lnTo>
                    <a:lnTo>
                      <a:pt x="134" y="97"/>
                    </a:lnTo>
                    <a:lnTo>
                      <a:pt x="86" y="98"/>
                    </a:lnTo>
                    <a:lnTo>
                      <a:pt x="66" y="99"/>
                    </a:lnTo>
                    <a:lnTo>
                      <a:pt x="13" y="127"/>
                    </a:lnTo>
                    <a:lnTo>
                      <a:pt x="0" y="179"/>
                    </a:lnTo>
                    <a:lnTo>
                      <a:pt x="7" y="200"/>
                    </a:lnTo>
                    <a:lnTo>
                      <a:pt x="21" y="215"/>
                    </a:lnTo>
                    <a:lnTo>
                      <a:pt x="40" y="224"/>
                    </a:lnTo>
                    <a:lnTo>
                      <a:pt x="65" y="227"/>
                    </a:lnTo>
                    <a:lnTo>
                      <a:pt x="68" y="227"/>
                    </a:lnTo>
                    <a:lnTo>
                      <a:pt x="93" y="224"/>
                    </a:lnTo>
                    <a:lnTo>
                      <a:pt x="130" y="213"/>
                    </a:lnTo>
                    <a:lnTo>
                      <a:pt x="144" y="213"/>
                    </a:lnTo>
                    <a:lnTo>
                      <a:pt x="195" y="213"/>
                    </a:lnTo>
                    <a:lnTo>
                      <a:pt x="196" y="194"/>
                    </a:lnTo>
                    <a:lnTo>
                      <a:pt x="71" y="194"/>
                    </a:lnTo>
                    <a:lnTo>
                      <a:pt x="55" y="189"/>
                    </a:lnTo>
                    <a:lnTo>
                      <a:pt x="45" y="173"/>
                    </a:lnTo>
                    <a:lnTo>
                      <a:pt x="45" y="143"/>
                    </a:lnTo>
                    <a:lnTo>
                      <a:pt x="61" y="131"/>
                    </a:lnTo>
                    <a:lnTo>
                      <a:pt x="87" y="126"/>
                    </a:lnTo>
                    <a:lnTo>
                      <a:pt x="134" y="124"/>
                    </a:lnTo>
                    <a:lnTo>
                      <a:pt x="176" y="124"/>
                    </a:lnTo>
                    <a:lnTo>
                      <a:pt x="176" y="58"/>
                    </a:lnTo>
                    <a:lnTo>
                      <a:pt x="173" y="39"/>
                    </a:lnTo>
                    <a:lnTo>
                      <a:pt x="171" y="3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4" name="Freeform 1621"/>
              <p:cNvSpPr>
                <a:spLocks/>
              </p:cNvSpPr>
              <p:nvPr/>
            </p:nvSpPr>
            <p:spPr bwMode="auto">
              <a:xfrm>
                <a:off x="4610" y="16808"/>
                <a:ext cx="196" cy="227"/>
              </a:xfrm>
              <a:custGeom>
                <a:avLst/>
                <a:gdLst>
                  <a:gd name="T0" fmla="+- 0 4805 4610"/>
                  <a:gd name="T1" fmla="*/ T0 w 196"/>
                  <a:gd name="T2" fmla="+- 0 17021 16808"/>
                  <a:gd name="T3" fmla="*/ 17021 h 227"/>
                  <a:gd name="T4" fmla="+- 0 4754 4610"/>
                  <a:gd name="T5" fmla="*/ T4 w 196"/>
                  <a:gd name="T6" fmla="+- 0 17021 16808"/>
                  <a:gd name="T7" fmla="*/ 17021 h 227"/>
                  <a:gd name="T8" fmla="+- 0 4772 4610"/>
                  <a:gd name="T9" fmla="*/ T8 w 196"/>
                  <a:gd name="T10" fmla="+- 0 17031 16808"/>
                  <a:gd name="T11" fmla="*/ 17031 h 227"/>
                  <a:gd name="T12" fmla="+- 0 4795 4610"/>
                  <a:gd name="T13" fmla="*/ T12 w 196"/>
                  <a:gd name="T14" fmla="+- 0 17035 16808"/>
                  <a:gd name="T15" fmla="*/ 17035 h 227"/>
                  <a:gd name="T16" fmla="+- 0 4804 4610"/>
                  <a:gd name="T17" fmla="*/ T16 w 196"/>
                  <a:gd name="T18" fmla="+- 0 17034 16808"/>
                  <a:gd name="T19" fmla="*/ 17034 h 227"/>
                  <a:gd name="T20" fmla="+- 0 4805 4610"/>
                  <a:gd name="T21" fmla="*/ T20 w 196"/>
                  <a:gd name="T22" fmla="+- 0 17021 16808"/>
                  <a:gd name="T23" fmla="*/ 17021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196" h="227">
                    <a:moveTo>
                      <a:pt x="195" y="213"/>
                    </a:moveTo>
                    <a:lnTo>
                      <a:pt x="144" y="213"/>
                    </a:lnTo>
                    <a:lnTo>
                      <a:pt x="162" y="223"/>
                    </a:lnTo>
                    <a:lnTo>
                      <a:pt x="185" y="227"/>
                    </a:lnTo>
                    <a:lnTo>
                      <a:pt x="194" y="226"/>
                    </a:lnTo>
                    <a:lnTo>
                      <a:pt x="195" y="21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5" name="Freeform 1620"/>
              <p:cNvSpPr>
                <a:spLocks/>
              </p:cNvSpPr>
              <p:nvPr/>
            </p:nvSpPr>
            <p:spPr bwMode="auto">
              <a:xfrm>
                <a:off x="4610" y="16808"/>
                <a:ext cx="196" cy="227"/>
              </a:xfrm>
              <a:custGeom>
                <a:avLst/>
                <a:gdLst>
                  <a:gd name="T0" fmla="+- 0 4786 4610"/>
                  <a:gd name="T1" fmla="*/ T0 w 196"/>
                  <a:gd name="T2" fmla="+- 0 16932 16808"/>
                  <a:gd name="T3" fmla="*/ 16932 h 227"/>
                  <a:gd name="T4" fmla="+- 0 4744 4610"/>
                  <a:gd name="T5" fmla="*/ T4 w 196"/>
                  <a:gd name="T6" fmla="+- 0 16932 16808"/>
                  <a:gd name="T7" fmla="*/ 16932 h 227"/>
                  <a:gd name="T8" fmla="+- 0 4741 4610"/>
                  <a:gd name="T9" fmla="*/ T8 w 196"/>
                  <a:gd name="T10" fmla="+- 0 16984 16808"/>
                  <a:gd name="T11" fmla="*/ 16984 h 227"/>
                  <a:gd name="T12" fmla="+- 0 4726 4610"/>
                  <a:gd name="T13" fmla="*/ T12 w 196"/>
                  <a:gd name="T14" fmla="+- 0 16991 16808"/>
                  <a:gd name="T15" fmla="*/ 16991 h 227"/>
                  <a:gd name="T16" fmla="+- 0 4705 4610"/>
                  <a:gd name="T17" fmla="*/ T16 w 196"/>
                  <a:gd name="T18" fmla="+- 0 16998 16808"/>
                  <a:gd name="T19" fmla="*/ 16998 h 227"/>
                  <a:gd name="T20" fmla="+- 0 4681 4610"/>
                  <a:gd name="T21" fmla="*/ T20 w 196"/>
                  <a:gd name="T22" fmla="+- 0 17002 16808"/>
                  <a:gd name="T23" fmla="*/ 17002 h 227"/>
                  <a:gd name="T24" fmla="+- 0 4806 4610"/>
                  <a:gd name="T25" fmla="*/ T24 w 196"/>
                  <a:gd name="T26" fmla="+- 0 17002 16808"/>
                  <a:gd name="T27" fmla="*/ 17002 h 227"/>
                  <a:gd name="T28" fmla="+- 0 4806 4610"/>
                  <a:gd name="T29" fmla="*/ T28 w 196"/>
                  <a:gd name="T30" fmla="+- 0 17002 16808"/>
                  <a:gd name="T31" fmla="*/ 17002 h 227"/>
                  <a:gd name="T32" fmla="+- 0 4795 4610"/>
                  <a:gd name="T33" fmla="*/ T32 w 196"/>
                  <a:gd name="T34" fmla="+- 0 17001 16808"/>
                  <a:gd name="T35" fmla="*/ 17001 h 227"/>
                  <a:gd name="T36" fmla="+- 0 4786 4610"/>
                  <a:gd name="T37" fmla="*/ T36 w 196"/>
                  <a:gd name="T38" fmla="+- 0 16998 16808"/>
                  <a:gd name="T39" fmla="*/ 16998 h 227"/>
                  <a:gd name="T40" fmla="+- 0 4786 4610"/>
                  <a:gd name="T41" fmla="*/ T40 w 196"/>
                  <a:gd name="T42" fmla="+- 0 16932 16808"/>
                  <a:gd name="T43" fmla="*/ 16932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196" h="227">
                    <a:moveTo>
                      <a:pt x="176" y="124"/>
                    </a:moveTo>
                    <a:lnTo>
                      <a:pt x="134" y="124"/>
                    </a:lnTo>
                    <a:lnTo>
                      <a:pt x="131" y="176"/>
                    </a:lnTo>
                    <a:lnTo>
                      <a:pt x="116" y="183"/>
                    </a:lnTo>
                    <a:lnTo>
                      <a:pt x="95" y="190"/>
                    </a:lnTo>
                    <a:lnTo>
                      <a:pt x="71" y="194"/>
                    </a:lnTo>
                    <a:lnTo>
                      <a:pt x="196" y="194"/>
                    </a:lnTo>
                    <a:lnTo>
                      <a:pt x="185" y="193"/>
                    </a:lnTo>
                    <a:lnTo>
                      <a:pt x="176" y="190"/>
                    </a:lnTo>
                    <a:lnTo>
                      <a:pt x="176" y="12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6" name="Freeform 1619"/>
              <p:cNvSpPr>
                <a:spLocks/>
              </p:cNvSpPr>
              <p:nvPr/>
            </p:nvSpPr>
            <p:spPr bwMode="auto">
              <a:xfrm>
                <a:off x="4610" y="16808"/>
                <a:ext cx="196" cy="227"/>
              </a:xfrm>
              <a:custGeom>
                <a:avLst/>
                <a:gdLst>
                  <a:gd name="T0" fmla="+- 0 4681 4610"/>
                  <a:gd name="T1" fmla="*/ T0 w 196"/>
                  <a:gd name="T2" fmla="+- 0 16808 16808"/>
                  <a:gd name="T3" fmla="*/ 16808 h 227"/>
                  <a:gd name="T4" fmla="+- 0 4658 4610"/>
                  <a:gd name="T5" fmla="*/ T4 w 196"/>
                  <a:gd name="T6" fmla="+- 0 16812 16808"/>
                  <a:gd name="T7" fmla="*/ 16812 h 227"/>
                  <a:gd name="T8" fmla="+- 0 4640 4610"/>
                  <a:gd name="T9" fmla="*/ T8 w 196"/>
                  <a:gd name="T10" fmla="+- 0 16816 16808"/>
                  <a:gd name="T11" fmla="*/ 16816 h 227"/>
                  <a:gd name="T12" fmla="+- 0 4626 4610"/>
                  <a:gd name="T13" fmla="*/ T12 w 196"/>
                  <a:gd name="T14" fmla="+- 0 16821 16808"/>
                  <a:gd name="T15" fmla="*/ 16821 h 227"/>
                  <a:gd name="T16" fmla="+- 0 4638 4610"/>
                  <a:gd name="T17" fmla="*/ T16 w 196"/>
                  <a:gd name="T18" fmla="+- 0 16852 16808"/>
                  <a:gd name="T19" fmla="*/ 16852 h 227"/>
                  <a:gd name="T20" fmla="+- 0 4654 4610"/>
                  <a:gd name="T21" fmla="*/ T20 w 196"/>
                  <a:gd name="T22" fmla="+- 0 16849 16808"/>
                  <a:gd name="T23" fmla="*/ 16849 h 227"/>
                  <a:gd name="T24" fmla="+- 0 4675 4610"/>
                  <a:gd name="T25" fmla="*/ T24 w 196"/>
                  <a:gd name="T26" fmla="+- 0 16845 16808"/>
                  <a:gd name="T27" fmla="*/ 16845 h 227"/>
                  <a:gd name="T28" fmla="+- 0 4699 4610"/>
                  <a:gd name="T29" fmla="*/ T28 w 196"/>
                  <a:gd name="T30" fmla="+- 0 16843 16808"/>
                  <a:gd name="T31" fmla="*/ 16843 h 227"/>
                  <a:gd name="T32" fmla="+- 0 4781 4610"/>
                  <a:gd name="T33" fmla="*/ T32 w 196"/>
                  <a:gd name="T34" fmla="+- 0 16843 16808"/>
                  <a:gd name="T35" fmla="*/ 16843 h 227"/>
                  <a:gd name="T36" fmla="+- 0 4774 4610"/>
                  <a:gd name="T37" fmla="*/ T36 w 196"/>
                  <a:gd name="T38" fmla="+- 0 16832 16808"/>
                  <a:gd name="T39" fmla="*/ 16832 h 227"/>
                  <a:gd name="T40" fmla="+- 0 4761 4610"/>
                  <a:gd name="T41" fmla="*/ T40 w 196"/>
                  <a:gd name="T42" fmla="+- 0 16821 16808"/>
                  <a:gd name="T43" fmla="*/ 16821 h 227"/>
                  <a:gd name="T44" fmla="+- 0 4741 4610"/>
                  <a:gd name="T45" fmla="*/ T44 w 196"/>
                  <a:gd name="T46" fmla="+- 0 16813 16808"/>
                  <a:gd name="T47" fmla="*/ 16813 h 227"/>
                  <a:gd name="T48" fmla="+- 0 4714 4610"/>
                  <a:gd name="T49" fmla="*/ T48 w 196"/>
                  <a:gd name="T50" fmla="+- 0 16809 16808"/>
                  <a:gd name="T51" fmla="*/ 16809 h 227"/>
                  <a:gd name="T52" fmla="+- 0 4681 4610"/>
                  <a:gd name="T53" fmla="*/ T52 w 196"/>
                  <a:gd name="T54" fmla="+- 0 16808 16808"/>
                  <a:gd name="T55" fmla="*/ 16808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196" h="227">
                    <a:moveTo>
                      <a:pt x="71" y="0"/>
                    </a:moveTo>
                    <a:lnTo>
                      <a:pt x="48" y="4"/>
                    </a:lnTo>
                    <a:lnTo>
                      <a:pt x="30" y="8"/>
                    </a:lnTo>
                    <a:lnTo>
                      <a:pt x="16" y="13"/>
                    </a:lnTo>
                    <a:lnTo>
                      <a:pt x="28" y="44"/>
                    </a:lnTo>
                    <a:lnTo>
                      <a:pt x="44" y="41"/>
                    </a:lnTo>
                    <a:lnTo>
                      <a:pt x="65" y="37"/>
                    </a:lnTo>
                    <a:lnTo>
                      <a:pt x="89" y="35"/>
                    </a:lnTo>
                    <a:lnTo>
                      <a:pt x="171" y="35"/>
                    </a:lnTo>
                    <a:lnTo>
                      <a:pt x="164" y="24"/>
                    </a:lnTo>
                    <a:lnTo>
                      <a:pt x="151" y="13"/>
                    </a:lnTo>
                    <a:lnTo>
                      <a:pt x="131" y="5"/>
                    </a:lnTo>
                    <a:lnTo>
                      <a:pt x="104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59" name="Group 1614"/>
            <p:cNvGrpSpPr>
              <a:grpSpLocks/>
            </p:cNvGrpSpPr>
            <p:nvPr/>
          </p:nvGrpSpPr>
          <p:grpSpPr bwMode="auto">
            <a:xfrm>
              <a:off x="4847" y="16812"/>
              <a:ext cx="185" cy="223"/>
              <a:chOff x="4847" y="16812"/>
              <a:chExt cx="185" cy="223"/>
            </a:xfrm>
          </p:grpSpPr>
          <p:sp>
            <p:nvSpPr>
              <p:cNvPr id="7660" name="Freeform 1617"/>
              <p:cNvSpPr>
                <a:spLocks/>
              </p:cNvSpPr>
              <p:nvPr/>
            </p:nvSpPr>
            <p:spPr bwMode="auto">
              <a:xfrm>
                <a:off x="4847" y="16812"/>
                <a:ext cx="185" cy="223"/>
              </a:xfrm>
              <a:custGeom>
                <a:avLst/>
                <a:gdLst>
                  <a:gd name="T0" fmla="+- 0 5032 4847"/>
                  <a:gd name="T1" fmla="*/ T0 w 185"/>
                  <a:gd name="T2" fmla="+- 0 16812 16812"/>
                  <a:gd name="T3" fmla="*/ 16812 h 223"/>
                  <a:gd name="T4" fmla="+- 0 4947 4847"/>
                  <a:gd name="T5" fmla="*/ T4 w 185"/>
                  <a:gd name="T6" fmla="+- 0 16812 16812"/>
                  <a:gd name="T7" fmla="*/ 16812 h 223"/>
                  <a:gd name="T8" fmla="+- 0 4890 4847"/>
                  <a:gd name="T9" fmla="*/ T8 w 185"/>
                  <a:gd name="T10" fmla="+- 0 16835 16812"/>
                  <a:gd name="T11" fmla="*/ 16835 h 223"/>
                  <a:gd name="T12" fmla="+- 0 4869 4847"/>
                  <a:gd name="T13" fmla="*/ T12 w 185"/>
                  <a:gd name="T14" fmla="+- 0 16902 16812"/>
                  <a:gd name="T15" fmla="*/ 16902 h 223"/>
                  <a:gd name="T16" fmla="+- 0 4877 4847"/>
                  <a:gd name="T17" fmla="*/ T16 w 185"/>
                  <a:gd name="T18" fmla="+- 0 16922 16812"/>
                  <a:gd name="T19" fmla="*/ 16922 h 223"/>
                  <a:gd name="T20" fmla="+- 0 4890 4847"/>
                  <a:gd name="T21" fmla="*/ T20 w 185"/>
                  <a:gd name="T22" fmla="+- 0 16937 16812"/>
                  <a:gd name="T23" fmla="*/ 16937 h 223"/>
                  <a:gd name="T24" fmla="+- 0 4908 4847"/>
                  <a:gd name="T25" fmla="*/ T24 w 185"/>
                  <a:gd name="T26" fmla="+- 0 16948 16812"/>
                  <a:gd name="T27" fmla="*/ 16948 h 223"/>
                  <a:gd name="T28" fmla="+- 0 4882 4847"/>
                  <a:gd name="T29" fmla="*/ T28 w 185"/>
                  <a:gd name="T30" fmla="+- 0 16986 16812"/>
                  <a:gd name="T31" fmla="*/ 16986 h 223"/>
                  <a:gd name="T32" fmla="+- 0 4867 4847"/>
                  <a:gd name="T33" fmla="*/ T32 w 185"/>
                  <a:gd name="T34" fmla="+- 0 16996 16812"/>
                  <a:gd name="T35" fmla="*/ 16996 h 223"/>
                  <a:gd name="T36" fmla="+- 0 4847 4847"/>
                  <a:gd name="T37" fmla="*/ T36 w 185"/>
                  <a:gd name="T38" fmla="+- 0 17002 16812"/>
                  <a:gd name="T39" fmla="*/ 17002 h 223"/>
                  <a:gd name="T40" fmla="+- 0 4853 4847"/>
                  <a:gd name="T41" fmla="*/ T40 w 185"/>
                  <a:gd name="T42" fmla="+- 0 17035 16812"/>
                  <a:gd name="T43" fmla="*/ 17035 h 223"/>
                  <a:gd name="T44" fmla="+- 0 4924 4847"/>
                  <a:gd name="T45" fmla="*/ T44 w 185"/>
                  <a:gd name="T46" fmla="+- 0 16996 16812"/>
                  <a:gd name="T47" fmla="*/ 16996 h 223"/>
                  <a:gd name="T48" fmla="+- 0 4950 4847"/>
                  <a:gd name="T49" fmla="*/ T48 w 185"/>
                  <a:gd name="T50" fmla="+- 0 16957 16812"/>
                  <a:gd name="T51" fmla="*/ 16957 h 223"/>
                  <a:gd name="T52" fmla="+- 0 5032 4847"/>
                  <a:gd name="T53" fmla="*/ T52 w 185"/>
                  <a:gd name="T54" fmla="+- 0 16957 16812"/>
                  <a:gd name="T55" fmla="*/ 16957 h 223"/>
                  <a:gd name="T56" fmla="+- 0 5032 4847"/>
                  <a:gd name="T57" fmla="*/ T56 w 185"/>
                  <a:gd name="T58" fmla="+- 0 16926 16812"/>
                  <a:gd name="T59" fmla="*/ 16926 h 223"/>
                  <a:gd name="T60" fmla="+- 0 4991 4847"/>
                  <a:gd name="T61" fmla="*/ T60 w 185"/>
                  <a:gd name="T62" fmla="+- 0 16926 16812"/>
                  <a:gd name="T63" fmla="*/ 16926 h 223"/>
                  <a:gd name="T64" fmla="+- 0 4956 4847"/>
                  <a:gd name="T65" fmla="*/ T64 w 185"/>
                  <a:gd name="T66" fmla="+- 0 16926 16812"/>
                  <a:gd name="T67" fmla="*/ 16926 h 223"/>
                  <a:gd name="T68" fmla="+- 0 4933 4847"/>
                  <a:gd name="T69" fmla="*/ T68 w 185"/>
                  <a:gd name="T70" fmla="+- 0 16921 16812"/>
                  <a:gd name="T71" fmla="*/ 16921 h 223"/>
                  <a:gd name="T72" fmla="+- 0 4917 4847"/>
                  <a:gd name="T73" fmla="*/ T72 w 185"/>
                  <a:gd name="T74" fmla="+- 0 16908 16812"/>
                  <a:gd name="T75" fmla="*/ 16908 h 223"/>
                  <a:gd name="T76" fmla="+- 0 4910 4847"/>
                  <a:gd name="T77" fmla="*/ T76 w 185"/>
                  <a:gd name="T78" fmla="+- 0 16887 16812"/>
                  <a:gd name="T79" fmla="*/ 16887 h 223"/>
                  <a:gd name="T80" fmla="+- 0 4916 4847"/>
                  <a:gd name="T81" fmla="*/ T80 w 185"/>
                  <a:gd name="T82" fmla="+- 0 16864 16812"/>
                  <a:gd name="T83" fmla="*/ 16864 h 223"/>
                  <a:gd name="T84" fmla="+- 0 4931 4847"/>
                  <a:gd name="T85" fmla="*/ T84 w 185"/>
                  <a:gd name="T86" fmla="+- 0 16850 16812"/>
                  <a:gd name="T87" fmla="*/ 16850 h 223"/>
                  <a:gd name="T88" fmla="+- 0 4954 4847"/>
                  <a:gd name="T89" fmla="*/ T88 w 185"/>
                  <a:gd name="T90" fmla="+- 0 16846 16812"/>
                  <a:gd name="T91" fmla="*/ 16846 h 223"/>
                  <a:gd name="T92" fmla="+- 0 5032 4847"/>
                  <a:gd name="T93" fmla="*/ T92 w 185"/>
                  <a:gd name="T94" fmla="+- 0 16846 16812"/>
                  <a:gd name="T95" fmla="*/ 16846 h 223"/>
                  <a:gd name="T96" fmla="+- 0 5032 4847"/>
                  <a:gd name="T97" fmla="*/ T96 w 185"/>
                  <a:gd name="T98" fmla="+- 0 16812 16812"/>
                  <a:gd name="T99" fmla="*/ 16812 h 22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185" h="223">
                    <a:moveTo>
                      <a:pt x="185" y="0"/>
                    </a:moveTo>
                    <a:lnTo>
                      <a:pt x="100" y="0"/>
                    </a:lnTo>
                    <a:lnTo>
                      <a:pt x="43" y="23"/>
                    </a:lnTo>
                    <a:lnTo>
                      <a:pt x="22" y="90"/>
                    </a:lnTo>
                    <a:lnTo>
                      <a:pt x="30" y="110"/>
                    </a:lnTo>
                    <a:lnTo>
                      <a:pt x="43" y="125"/>
                    </a:lnTo>
                    <a:lnTo>
                      <a:pt x="61" y="136"/>
                    </a:lnTo>
                    <a:lnTo>
                      <a:pt x="35" y="174"/>
                    </a:lnTo>
                    <a:lnTo>
                      <a:pt x="20" y="184"/>
                    </a:lnTo>
                    <a:lnTo>
                      <a:pt x="0" y="190"/>
                    </a:lnTo>
                    <a:lnTo>
                      <a:pt x="6" y="223"/>
                    </a:lnTo>
                    <a:lnTo>
                      <a:pt x="77" y="184"/>
                    </a:lnTo>
                    <a:lnTo>
                      <a:pt x="103" y="145"/>
                    </a:lnTo>
                    <a:lnTo>
                      <a:pt x="185" y="145"/>
                    </a:lnTo>
                    <a:lnTo>
                      <a:pt x="185" y="114"/>
                    </a:lnTo>
                    <a:lnTo>
                      <a:pt x="144" y="114"/>
                    </a:lnTo>
                    <a:lnTo>
                      <a:pt x="109" y="114"/>
                    </a:lnTo>
                    <a:lnTo>
                      <a:pt x="86" y="109"/>
                    </a:lnTo>
                    <a:lnTo>
                      <a:pt x="70" y="96"/>
                    </a:lnTo>
                    <a:lnTo>
                      <a:pt x="63" y="75"/>
                    </a:lnTo>
                    <a:lnTo>
                      <a:pt x="69" y="52"/>
                    </a:lnTo>
                    <a:lnTo>
                      <a:pt x="84" y="38"/>
                    </a:lnTo>
                    <a:lnTo>
                      <a:pt x="107" y="34"/>
                    </a:lnTo>
                    <a:lnTo>
                      <a:pt x="185" y="34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1" name="Freeform 1616"/>
              <p:cNvSpPr>
                <a:spLocks/>
              </p:cNvSpPr>
              <p:nvPr/>
            </p:nvSpPr>
            <p:spPr bwMode="auto">
              <a:xfrm>
                <a:off x="4847" y="16812"/>
                <a:ext cx="185" cy="223"/>
              </a:xfrm>
              <a:custGeom>
                <a:avLst/>
                <a:gdLst>
                  <a:gd name="T0" fmla="+- 0 5032 4847"/>
                  <a:gd name="T1" fmla="*/ T0 w 185"/>
                  <a:gd name="T2" fmla="+- 0 16957 16812"/>
                  <a:gd name="T3" fmla="*/ 16957 h 223"/>
                  <a:gd name="T4" fmla="+- 0 4950 4847"/>
                  <a:gd name="T5" fmla="*/ T4 w 185"/>
                  <a:gd name="T6" fmla="+- 0 16957 16812"/>
                  <a:gd name="T7" fmla="*/ 16957 h 223"/>
                  <a:gd name="T8" fmla="+- 0 4964 4847"/>
                  <a:gd name="T9" fmla="*/ T8 w 185"/>
                  <a:gd name="T10" fmla="+- 0 16958 16812"/>
                  <a:gd name="T11" fmla="*/ 16958 h 223"/>
                  <a:gd name="T12" fmla="+- 0 4991 4847"/>
                  <a:gd name="T13" fmla="*/ T12 w 185"/>
                  <a:gd name="T14" fmla="+- 0 16958 16812"/>
                  <a:gd name="T15" fmla="*/ 16958 h 223"/>
                  <a:gd name="T16" fmla="+- 0 4991 4847"/>
                  <a:gd name="T17" fmla="*/ T16 w 185"/>
                  <a:gd name="T18" fmla="+- 0 17032 16812"/>
                  <a:gd name="T19" fmla="*/ 17032 h 223"/>
                  <a:gd name="T20" fmla="+- 0 5032 4847"/>
                  <a:gd name="T21" fmla="*/ T20 w 185"/>
                  <a:gd name="T22" fmla="+- 0 17032 16812"/>
                  <a:gd name="T23" fmla="*/ 17032 h 223"/>
                  <a:gd name="T24" fmla="+- 0 5032 4847"/>
                  <a:gd name="T25" fmla="*/ T24 w 185"/>
                  <a:gd name="T26" fmla="+- 0 16957 16812"/>
                  <a:gd name="T27" fmla="*/ 16957 h 22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185" h="223">
                    <a:moveTo>
                      <a:pt x="185" y="145"/>
                    </a:moveTo>
                    <a:lnTo>
                      <a:pt x="103" y="145"/>
                    </a:lnTo>
                    <a:lnTo>
                      <a:pt x="117" y="146"/>
                    </a:lnTo>
                    <a:lnTo>
                      <a:pt x="144" y="146"/>
                    </a:lnTo>
                    <a:lnTo>
                      <a:pt x="144" y="220"/>
                    </a:lnTo>
                    <a:lnTo>
                      <a:pt x="185" y="220"/>
                    </a:lnTo>
                    <a:lnTo>
                      <a:pt x="185" y="14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62" name="Freeform 1615"/>
              <p:cNvSpPr>
                <a:spLocks/>
              </p:cNvSpPr>
              <p:nvPr/>
            </p:nvSpPr>
            <p:spPr bwMode="auto">
              <a:xfrm>
                <a:off x="4847" y="16812"/>
                <a:ext cx="185" cy="223"/>
              </a:xfrm>
              <a:custGeom>
                <a:avLst/>
                <a:gdLst>
                  <a:gd name="T0" fmla="+- 0 5032 4847"/>
                  <a:gd name="T1" fmla="*/ T0 w 185"/>
                  <a:gd name="T2" fmla="+- 0 16846 16812"/>
                  <a:gd name="T3" fmla="*/ 16846 h 223"/>
                  <a:gd name="T4" fmla="+- 0 4991 4847"/>
                  <a:gd name="T5" fmla="*/ T4 w 185"/>
                  <a:gd name="T6" fmla="+- 0 16846 16812"/>
                  <a:gd name="T7" fmla="*/ 16846 h 223"/>
                  <a:gd name="T8" fmla="+- 0 4991 4847"/>
                  <a:gd name="T9" fmla="*/ T8 w 185"/>
                  <a:gd name="T10" fmla="+- 0 16926 16812"/>
                  <a:gd name="T11" fmla="*/ 16926 h 223"/>
                  <a:gd name="T12" fmla="+- 0 5032 4847"/>
                  <a:gd name="T13" fmla="*/ T12 w 185"/>
                  <a:gd name="T14" fmla="+- 0 16926 16812"/>
                  <a:gd name="T15" fmla="*/ 16926 h 223"/>
                  <a:gd name="T16" fmla="+- 0 5032 4847"/>
                  <a:gd name="T17" fmla="*/ T16 w 185"/>
                  <a:gd name="T18" fmla="+- 0 16846 16812"/>
                  <a:gd name="T19" fmla="*/ 16846 h 22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85" h="223">
                    <a:moveTo>
                      <a:pt x="185" y="34"/>
                    </a:moveTo>
                    <a:lnTo>
                      <a:pt x="144" y="34"/>
                    </a:lnTo>
                    <a:lnTo>
                      <a:pt x="144" y="114"/>
                    </a:lnTo>
                    <a:lnTo>
                      <a:pt x="185" y="114"/>
                    </a:lnTo>
                    <a:lnTo>
                      <a:pt x="185" y="3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677" name="Group 1560"/>
          <p:cNvGrpSpPr>
            <a:grpSpLocks/>
          </p:cNvGrpSpPr>
          <p:nvPr/>
        </p:nvGrpSpPr>
        <p:grpSpPr bwMode="auto">
          <a:xfrm>
            <a:off x="3276600" y="11090275"/>
            <a:ext cx="1998663" cy="196850"/>
            <a:chOff x="5160" y="16744"/>
            <a:chExt cx="3148" cy="311"/>
          </a:xfrm>
        </p:grpSpPr>
        <p:grpSp>
          <p:nvGrpSpPr>
            <p:cNvPr id="7678" name="Group 1609"/>
            <p:cNvGrpSpPr>
              <a:grpSpLocks/>
            </p:cNvGrpSpPr>
            <p:nvPr/>
          </p:nvGrpSpPr>
          <p:grpSpPr bwMode="auto">
            <a:xfrm>
              <a:off x="5160" y="16744"/>
              <a:ext cx="232" cy="292"/>
              <a:chOff x="5160" y="16744"/>
              <a:chExt cx="232" cy="292"/>
            </a:xfrm>
          </p:grpSpPr>
          <p:sp>
            <p:nvSpPr>
              <p:cNvPr id="7727" name="Freeform 1612"/>
              <p:cNvSpPr>
                <a:spLocks/>
              </p:cNvSpPr>
              <p:nvPr/>
            </p:nvSpPr>
            <p:spPr bwMode="auto">
              <a:xfrm>
                <a:off x="5160" y="16744"/>
                <a:ext cx="232" cy="292"/>
              </a:xfrm>
              <a:custGeom>
                <a:avLst/>
                <a:gdLst>
                  <a:gd name="T0" fmla="+- 0 5169 5160"/>
                  <a:gd name="T1" fmla="*/ T0 w 232"/>
                  <a:gd name="T2" fmla="+- 0 16990 16744"/>
                  <a:gd name="T3" fmla="*/ 16990 h 292"/>
                  <a:gd name="T4" fmla="+- 0 5215 5160"/>
                  <a:gd name="T5" fmla="*/ T4 w 232"/>
                  <a:gd name="T6" fmla="+- 0 17035 16744"/>
                  <a:gd name="T7" fmla="*/ 17035 h 292"/>
                  <a:gd name="T8" fmla="+- 0 5243 5160"/>
                  <a:gd name="T9" fmla="*/ T8 w 232"/>
                  <a:gd name="T10" fmla="+- 0 17036 16744"/>
                  <a:gd name="T11" fmla="*/ 17036 h 292"/>
                  <a:gd name="T12" fmla="+- 0 5248 5160"/>
                  <a:gd name="T13" fmla="*/ T12 w 232"/>
                  <a:gd name="T14" fmla="+- 0 17036 16744"/>
                  <a:gd name="T15" fmla="*/ 17036 h 292"/>
                  <a:gd name="T16" fmla="+- 0 5315 5160"/>
                  <a:gd name="T17" fmla="*/ T16 w 232"/>
                  <a:gd name="T18" fmla="+- 0 17022 16744"/>
                  <a:gd name="T19" fmla="*/ 17022 h 292"/>
                  <a:gd name="T20" fmla="+- 0 5349 5160"/>
                  <a:gd name="T21" fmla="*/ T20 w 232"/>
                  <a:gd name="T22" fmla="+- 0 16999 16744"/>
                  <a:gd name="T23" fmla="*/ 16999 h 292"/>
                  <a:gd name="T24" fmla="+- 0 5227 5160"/>
                  <a:gd name="T25" fmla="*/ T24 w 232"/>
                  <a:gd name="T26" fmla="+- 0 16999 16744"/>
                  <a:gd name="T27" fmla="*/ 16999 h 292"/>
                  <a:gd name="T28" fmla="+- 0 5205 5160"/>
                  <a:gd name="T29" fmla="*/ T28 w 232"/>
                  <a:gd name="T30" fmla="+- 0 16997 16744"/>
                  <a:gd name="T31" fmla="*/ 16997 h 292"/>
                  <a:gd name="T32" fmla="+- 0 5186 5160"/>
                  <a:gd name="T33" fmla="*/ T32 w 232"/>
                  <a:gd name="T34" fmla="+- 0 16994 16744"/>
                  <a:gd name="T35" fmla="*/ 16994 h 292"/>
                  <a:gd name="T36" fmla="+- 0 5169 5160"/>
                  <a:gd name="T37" fmla="*/ T36 w 232"/>
                  <a:gd name="T38" fmla="+- 0 16990 16744"/>
                  <a:gd name="T39" fmla="*/ 16990 h 2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</a:cxnLst>
                <a:rect l="0" t="0" r="r" b="b"/>
                <a:pathLst>
                  <a:path w="232" h="292">
                    <a:moveTo>
                      <a:pt x="9" y="246"/>
                    </a:moveTo>
                    <a:lnTo>
                      <a:pt x="55" y="291"/>
                    </a:lnTo>
                    <a:lnTo>
                      <a:pt x="83" y="292"/>
                    </a:lnTo>
                    <a:lnTo>
                      <a:pt x="88" y="292"/>
                    </a:lnTo>
                    <a:lnTo>
                      <a:pt x="155" y="278"/>
                    </a:lnTo>
                    <a:lnTo>
                      <a:pt x="189" y="255"/>
                    </a:lnTo>
                    <a:lnTo>
                      <a:pt x="67" y="255"/>
                    </a:lnTo>
                    <a:lnTo>
                      <a:pt x="45" y="253"/>
                    </a:lnTo>
                    <a:lnTo>
                      <a:pt x="26" y="250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28" name="Freeform 1611"/>
              <p:cNvSpPr>
                <a:spLocks/>
              </p:cNvSpPr>
              <p:nvPr/>
            </p:nvSpPr>
            <p:spPr bwMode="auto">
              <a:xfrm>
                <a:off x="5160" y="16744"/>
                <a:ext cx="232" cy="292"/>
              </a:xfrm>
              <a:custGeom>
                <a:avLst/>
                <a:gdLst>
                  <a:gd name="T0" fmla="+- 0 5352 5160"/>
                  <a:gd name="T1" fmla="*/ T0 w 232"/>
                  <a:gd name="T2" fmla="+- 0 16781 16744"/>
                  <a:gd name="T3" fmla="*/ 16781 h 292"/>
                  <a:gd name="T4" fmla="+- 0 5244 5160"/>
                  <a:gd name="T5" fmla="*/ T4 w 232"/>
                  <a:gd name="T6" fmla="+- 0 16781 16744"/>
                  <a:gd name="T7" fmla="*/ 16781 h 292"/>
                  <a:gd name="T8" fmla="+- 0 5264 5160"/>
                  <a:gd name="T9" fmla="*/ T8 w 232"/>
                  <a:gd name="T10" fmla="+- 0 16782 16744"/>
                  <a:gd name="T11" fmla="*/ 16782 h 292"/>
                  <a:gd name="T12" fmla="+- 0 5285 5160"/>
                  <a:gd name="T13" fmla="*/ T12 w 232"/>
                  <a:gd name="T14" fmla="+- 0 16787 16744"/>
                  <a:gd name="T15" fmla="*/ 16787 h 292"/>
                  <a:gd name="T16" fmla="+- 0 5333 5160"/>
                  <a:gd name="T17" fmla="*/ T16 w 232"/>
                  <a:gd name="T18" fmla="+- 0 16825 16744"/>
                  <a:gd name="T19" fmla="*/ 16825 h 292"/>
                  <a:gd name="T20" fmla="+- 0 5348 5160"/>
                  <a:gd name="T21" fmla="*/ T20 w 232"/>
                  <a:gd name="T22" fmla="+- 0 16872 16744"/>
                  <a:gd name="T23" fmla="*/ 16872 h 292"/>
                  <a:gd name="T24" fmla="+- 0 5202 5160"/>
                  <a:gd name="T25" fmla="*/ T24 w 232"/>
                  <a:gd name="T26" fmla="+- 0 16872 16744"/>
                  <a:gd name="T27" fmla="*/ 16872 h 292"/>
                  <a:gd name="T28" fmla="+- 0 5202 5160"/>
                  <a:gd name="T29" fmla="*/ T28 w 232"/>
                  <a:gd name="T30" fmla="+- 0 16906 16744"/>
                  <a:gd name="T31" fmla="*/ 16906 h 292"/>
                  <a:gd name="T32" fmla="+- 0 5345 5160"/>
                  <a:gd name="T33" fmla="*/ T32 w 232"/>
                  <a:gd name="T34" fmla="+- 0 16921 16744"/>
                  <a:gd name="T35" fmla="*/ 16921 h 292"/>
                  <a:gd name="T36" fmla="+- 0 5338 5160"/>
                  <a:gd name="T37" fmla="*/ T36 w 232"/>
                  <a:gd name="T38" fmla="+- 0 16942 16744"/>
                  <a:gd name="T39" fmla="*/ 16942 h 292"/>
                  <a:gd name="T40" fmla="+- 0 5327 5160"/>
                  <a:gd name="T41" fmla="*/ T40 w 232"/>
                  <a:gd name="T42" fmla="+- 0 16960 16744"/>
                  <a:gd name="T43" fmla="*/ 16960 h 292"/>
                  <a:gd name="T44" fmla="+- 0 5275 5160"/>
                  <a:gd name="T45" fmla="*/ T44 w 232"/>
                  <a:gd name="T46" fmla="+- 0 16993 16744"/>
                  <a:gd name="T47" fmla="*/ 16993 h 292"/>
                  <a:gd name="T48" fmla="+- 0 5227 5160"/>
                  <a:gd name="T49" fmla="*/ T48 w 232"/>
                  <a:gd name="T50" fmla="+- 0 16999 16744"/>
                  <a:gd name="T51" fmla="*/ 16999 h 292"/>
                  <a:gd name="T52" fmla="+- 0 5349 5160"/>
                  <a:gd name="T53" fmla="*/ T52 w 232"/>
                  <a:gd name="T54" fmla="+- 0 16999 16744"/>
                  <a:gd name="T55" fmla="*/ 16999 h 292"/>
                  <a:gd name="T56" fmla="+- 0 5382 5160"/>
                  <a:gd name="T57" fmla="*/ T56 w 232"/>
                  <a:gd name="T58" fmla="+- 0 16946 16744"/>
                  <a:gd name="T59" fmla="*/ 16946 h 292"/>
                  <a:gd name="T60" fmla="+- 0 5392 5160"/>
                  <a:gd name="T61" fmla="*/ T60 w 232"/>
                  <a:gd name="T62" fmla="+- 0 16871 16744"/>
                  <a:gd name="T63" fmla="*/ 16871 h 292"/>
                  <a:gd name="T64" fmla="+- 0 5389 5160"/>
                  <a:gd name="T65" fmla="*/ T64 w 232"/>
                  <a:gd name="T66" fmla="+- 0 16848 16744"/>
                  <a:gd name="T67" fmla="*/ 16848 h 292"/>
                  <a:gd name="T68" fmla="+- 0 5383 5160"/>
                  <a:gd name="T69" fmla="*/ T68 w 232"/>
                  <a:gd name="T70" fmla="+- 0 16827 16744"/>
                  <a:gd name="T71" fmla="*/ 16827 h 292"/>
                  <a:gd name="T72" fmla="+- 0 5374 5160"/>
                  <a:gd name="T73" fmla="*/ T72 w 232"/>
                  <a:gd name="T74" fmla="+- 0 16808 16744"/>
                  <a:gd name="T75" fmla="*/ 16808 h 292"/>
                  <a:gd name="T76" fmla="+- 0 5363 5160"/>
                  <a:gd name="T77" fmla="*/ T76 w 232"/>
                  <a:gd name="T78" fmla="+- 0 16791 16744"/>
                  <a:gd name="T79" fmla="*/ 16791 h 292"/>
                  <a:gd name="T80" fmla="+- 0 5352 5160"/>
                  <a:gd name="T81" fmla="*/ T80 w 232"/>
                  <a:gd name="T82" fmla="+- 0 16781 16744"/>
                  <a:gd name="T83" fmla="*/ 16781 h 2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</a:cxnLst>
                <a:rect l="0" t="0" r="r" b="b"/>
                <a:pathLst>
                  <a:path w="232" h="292">
                    <a:moveTo>
                      <a:pt x="192" y="37"/>
                    </a:moveTo>
                    <a:lnTo>
                      <a:pt x="84" y="37"/>
                    </a:lnTo>
                    <a:lnTo>
                      <a:pt x="104" y="38"/>
                    </a:lnTo>
                    <a:lnTo>
                      <a:pt x="125" y="43"/>
                    </a:lnTo>
                    <a:lnTo>
                      <a:pt x="173" y="81"/>
                    </a:lnTo>
                    <a:lnTo>
                      <a:pt x="188" y="128"/>
                    </a:lnTo>
                    <a:lnTo>
                      <a:pt x="42" y="128"/>
                    </a:lnTo>
                    <a:lnTo>
                      <a:pt x="42" y="162"/>
                    </a:lnTo>
                    <a:lnTo>
                      <a:pt x="185" y="177"/>
                    </a:lnTo>
                    <a:lnTo>
                      <a:pt x="178" y="198"/>
                    </a:lnTo>
                    <a:lnTo>
                      <a:pt x="167" y="216"/>
                    </a:lnTo>
                    <a:lnTo>
                      <a:pt x="115" y="249"/>
                    </a:lnTo>
                    <a:lnTo>
                      <a:pt x="67" y="255"/>
                    </a:lnTo>
                    <a:lnTo>
                      <a:pt x="189" y="255"/>
                    </a:lnTo>
                    <a:lnTo>
                      <a:pt x="222" y="202"/>
                    </a:lnTo>
                    <a:lnTo>
                      <a:pt x="232" y="127"/>
                    </a:lnTo>
                    <a:lnTo>
                      <a:pt x="229" y="104"/>
                    </a:lnTo>
                    <a:lnTo>
                      <a:pt x="223" y="83"/>
                    </a:lnTo>
                    <a:lnTo>
                      <a:pt x="214" y="64"/>
                    </a:lnTo>
                    <a:lnTo>
                      <a:pt x="203" y="47"/>
                    </a:lnTo>
                    <a:lnTo>
                      <a:pt x="192" y="37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29" name="Freeform 1610"/>
              <p:cNvSpPr>
                <a:spLocks/>
              </p:cNvSpPr>
              <p:nvPr/>
            </p:nvSpPr>
            <p:spPr bwMode="auto">
              <a:xfrm>
                <a:off x="5160" y="16744"/>
                <a:ext cx="232" cy="292"/>
              </a:xfrm>
              <a:custGeom>
                <a:avLst/>
                <a:gdLst>
                  <a:gd name="T0" fmla="+- 0 5235 5160"/>
                  <a:gd name="T1" fmla="*/ T0 w 232"/>
                  <a:gd name="T2" fmla="+- 0 16744 16744"/>
                  <a:gd name="T3" fmla="*/ 16744 h 292"/>
                  <a:gd name="T4" fmla="+- 0 5207 5160"/>
                  <a:gd name="T5" fmla="*/ T4 w 232"/>
                  <a:gd name="T6" fmla="+- 0 16746 16744"/>
                  <a:gd name="T7" fmla="*/ 16746 h 292"/>
                  <a:gd name="T8" fmla="+- 0 5185 5160"/>
                  <a:gd name="T9" fmla="*/ T8 w 232"/>
                  <a:gd name="T10" fmla="+- 0 16750 16744"/>
                  <a:gd name="T11" fmla="*/ 16750 h 292"/>
                  <a:gd name="T12" fmla="+- 0 5170 5160"/>
                  <a:gd name="T13" fmla="*/ T12 w 232"/>
                  <a:gd name="T14" fmla="+- 0 16755 16744"/>
                  <a:gd name="T15" fmla="*/ 16755 h 292"/>
                  <a:gd name="T16" fmla="+- 0 5160 5160"/>
                  <a:gd name="T17" fmla="*/ T16 w 232"/>
                  <a:gd name="T18" fmla="+- 0 16759 16744"/>
                  <a:gd name="T19" fmla="*/ 16759 h 292"/>
                  <a:gd name="T20" fmla="+- 0 5181 5160"/>
                  <a:gd name="T21" fmla="*/ T20 w 232"/>
                  <a:gd name="T22" fmla="+- 0 16789 16744"/>
                  <a:gd name="T23" fmla="*/ 16789 h 292"/>
                  <a:gd name="T24" fmla="+- 0 5196 5160"/>
                  <a:gd name="T25" fmla="*/ T24 w 232"/>
                  <a:gd name="T26" fmla="+- 0 16785 16744"/>
                  <a:gd name="T27" fmla="*/ 16785 h 292"/>
                  <a:gd name="T28" fmla="+- 0 5217 5160"/>
                  <a:gd name="T29" fmla="*/ T28 w 232"/>
                  <a:gd name="T30" fmla="+- 0 16782 16744"/>
                  <a:gd name="T31" fmla="*/ 16782 h 292"/>
                  <a:gd name="T32" fmla="+- 0 5244 5160"/>
                  <a:gd name="T33" fmla="*/ T32 w 232"/>
                  <a:gd name="T34" fmla="+- 0 16781 16744"/>
                  <a:gd name="T35" fmla="*/ 16781 h 292"/>
                  <a:gd name="T36" fmla="+- 0 5352 5160"/>
                  <a:gd name="T37" fmla="*/ T36 w 232"/>
                  <a:gd name="T38" fmla="+- 0 16781 16744"/>
                  <a:gd name="T39" fmla="*/ 16781 h 292"/>
                  <a:gd name="T40" fmla="+- 0 5348 5160"/>
                  <a:gd name="T41" fmla="*/ T40 w 232"/>
                  <a:gd name="T42" fmla="+- 0 16777 16744"/>
                  <a:gd name="T43" fmla="*/ 16777 h 292"/>
                  <a:gd name="T44" fmla="+- 0 5331 5160"/>
                  <a:gd name="T45" fmla="*/ T44 w 232"/>
                  <a:gd name="T46" fmla="+- 0 16765 16744"/>
                  <a:gd name="T47" fmla="*/ 16765 h 292"/>
                  <a:gd name="T48" fmla="+- 0 5311 5160"/>
                  <a:gd name="T49" fmla="*/ T48 w 232"/>
                  <a:gd name="T50" fmla="+- 0 16756 16744"/>
                  <a:gd name="T51" fmla="*/ 16756 h 292"/>
                  <a:gd name="T52" fmla="+- 0 5289 5160"/>
                  <a:gd name="T53" fmla="*/ T52 w 232"/>
                  <a:gd name="T54" fmla="+- 0 16749 16744"/>
                  <a:gd name="T55" fmla="*/ 16749 h 292"/>
                  <a:gd name="T56" fmla="+- 0 5263 5160"/>
                  <a:gd name="T57" fmla="*/ T56 w 232"/>
                  <a:gd name="T58" fmla="+- 0 16745 16744"/>
                  <a:gd name="T59" fmla="*/ 16745 h 292"/>
                  <a:gd name="T60" fmla="+- 0 5235 5160"/>
                  <a:gd name="T61" fmla="*/ T60 w 232"/>
                  <a:gd name="T62" fmla="+- 0 16744 16744"/>
                  <a:gd name="T63" fmla="*/ 16744 h 2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</a:cxnLst>
                <a:rect l="0" t="0" r="r" b="b"/>
                <a:pathLst>
                  <a:path w="232" h="292">
                    <a:moveTo>
                      <a:pt x="75" y="0"/>
                    </a:moveTo>
                    <a:lnTo>
                      <a:pt x="47" y="2"/>
                    </a:lnTo>
                    <a:lnTo>
                      <a:pt x="25" y="6"/>
                    </a:lnTo>
                    <a:lnTo>
                      <a:pt x="10" y="11"/>
                    </a:lnTo>
                    <a:lnTo>
                      <a:pt x="0" y="15"/>
                    </a:lnTo>
                    <a:lnTo>
                      <a:pt x="21" y="45"/>
                    </a:lnTo>
                    <a:lnTo>
                      <a:pt x="36" y="41"/>
                    </a:lnTo>
                    <a:lnTo>
                      <a:pt x="57" y="38"/>
                    </a:lnTo>
                    <a:lnTo>
                      <a:pt x="84" y="37"/>
                    </a:lnTo>
                    <a:lnTo>
                      <a:pt x="192" y="37"/>
                    </a:lnTo>
                    <a:lnTo>
                      <a:pt x="188" y="33"/>
                    </a:lnTo>
                    <a:lnTo>
                      <a:pt x="171" y="21"/>
                    </a:lnTo>
                    <a:lnTo>
                      <a:pt x="151" y="12"/>
                    </a:lnTo>
                    <a:lnTo>
                      <a:pt x="129" y="5"/>
                    </a:lnTo>
                    <a:lnTo>
                      <a:pt x="103" y="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79" name="Group 1606"/>
            <p:cNvGrpSpPr>
              <a:grpSpLocks/>
            </p:cNvGrpSpPr>
            <p:nvPr/>
          </p:nvGrpSpPr>
          <p:grpSpPr bwMode="auto">
            <a:xfrm>
              <a:off x="5448" y="16812"/>
              <a:ext cx="180" cy="224"/>
              <a:chOff x="5448" y="16812"/>
              <a:chExt cx="180" cy="224"/>
            </a:xfrm>
          </p:grpSpPr>
          <p:sp>
            <p:nvSpPr>
              <p:cNvPr id="7725" name="Freeform 1608"/>
              <p:cNvSpPr>
                <a:spLocks/>
              </p:cNvSpPr>
              <p:nvPr/>
            </p:nvSpPr>
            <p:spPr bwMode="auto">
              <a:xfrm>
                <a:off x="5448" y="16812"/>
                <a:ext cx="180" cy="224"/>
              </a:xfrm>
              <a:custGeom>
                <a:avLst/>
                <a:gdLst>
                  <a:gd name="T0" fmla="+- 0 5626 5448"/>
                  <a:gd name="T1" fmla="*/ T0 w 180"/>
                  <a:gd name="T2" fmla="+- 0 16812 16812"/>
                  <a:gd name="T3" fmla="*/ 16812 h 224"/>
                  <a:gd name="T4" fmla="+- 0 5578 5448"/>
                  <a:gd name="T5" fmla="*/ T4 w 180"/>
                  <a:gd name="T6" fmla="+- 0 16812 16812"/>
                  <a:gd name="T7" fmla="*/ 16812 h 224"/>
                  <a:gd name="T8" fmla="+- 0 5492 5448"/>
                  <a:gd name="T9" fmla="*/ T8 w 180"/>
                  <a:gd name="T10" fmla="+- 0 16919 16812"/>
                  <a:gd name="T11" fmla="*/ 16919 h 224"/>
                  <a:gd name="T12" fmla="+- 0 5558 5448"/>
                  <a:gd name="T13" fmla="*/ T12 w 180"/>
                  <a:gd name="T14" fmla="+- 0 17000 16812"/>
                  <a:gd name="T15" fmla="*/ 17000 h 224"/>
                  <a:gd name="T16" fmla="+- 0 5612 5448"/>
                  <a:gd name="T17" fmla="*/ T16 w 180"/>
                  <a:gd name="T18" fmla="+- 0 17034 16812"/>
                  <a:gd name="T19" fmla="*/ 17034 h 224"/>
                  <a:gd name="T20" fmla="+- 0 5627 5448"/>
                  <a:gd name="T21" fmla="*/ T20 w 180"/>
                  <a:gd name="T22" fmla="+- 0 17036 16812"/>
                  <a:gd name="T23" fmla="*/ 17036 h 224"/>
                  <a:gd name="T24" fmla="+- 0 5628 5448"/>
                  <a:gd name="T25" fmla="*/ T24 w 180"/>
                  <a:gd name="T26" fmla="+- 0 17003 16812"/>
                  <a:gd name="T27" fmla="*/ 17003 h 224"/>
                  <a:gd name="T28" fmla="+- 0 5612 5448"/>
                  <a:gd name="T29" fmla="*/ T28 w 180"/>
                  <a:gd name="T30" fmla="+- 0 16994 16812"/>
                  <a:gd name="T31" fmla="*/ 16994 h 224"/>
                  <a:gd name="T32" fmla="+- 0 5596 5448"/>
                  <a:gd name="T33" fmla="*/ T32 w 180"/>
                  <a:gd name="T34" fmla="+- 0 16982 16812"/>
                  <a:gd name="T35" fmla="*/ 16982 h 224"/>
                  <a:gd name="T36" fmla="+- 0 5580 5448"/>
                  <a:gd name="T37" fmla="*/ T36 w 180"/>
                  <a:gd name="T38" fmla="+- 0 16965 16812"/>
                  <a:gd name="T39" fmla="*/ 16965 h 224"/>
                  <a:gd name="T40" fmla="+- 0 5537 5448"/>
                  <a:gd name="T41" fmla="*/ T40 w 180"/>
                  <a:gd name="T42" fmla="+- 0 16916 16812"/>
                  <a:gd name="T43" fmla="*/ 16916 h 224"/>
                  <a:gd name="T44" fmla="+- 0 5626 5448"/>
                  <a:gd name="T45" fmla="*/ T44 w 180"/>
                  <a:gd name="T46" fmla="+- 0 16812 16812"/>
                  <a:gd name="T47" fmla="*/ 16812 h 2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</a:cxnLst>
                <a:rect l="0" t="0" r="r" b="b"/>
                <a:pathLst>
                  <a:path w="180" h="224">
                    <a:moveTo>
                      <a:pt x="178" y="0"/>
                    </a:moveTo>
                    <a:lnTo>
                      <a:pt x="130" y="0"/>
                    </a:lnTo>
                    <a:lnTo>
                      <a:pt x="44" y="107"/>
                    </a:lnTo>
                    <a:lnTo>
                      <a:pt x="110" y="188"/>
                    </a:lnTo>
                    <a:lnTo>
                      <a:pt x="164" y="222"/>
                    </a:lnTo>
                    <a:lnTo>
                      <a:pt x="179" y="224"/>
                    </a:lnTo>
                    <a:lnTo>
                      <a:pt x="180" y="191"/>
                    </a:lnTo>
                    <a:lnTo>
                      <a:pt x="164" y="182"/>
                    </a:lnTo>
                    <a:lnTo>
                      <a:pt x="148" y="170"/>
                    </a:lnTo>
                    <a:lnTo>
                      <a:pt x="132" y="153"/>
                    </a:lnTo>
                    <a:lnTo>
                      <a:pt x="89" y="104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26" name="Freeform 1607"/>
              <p:cNvSpPr>
                <a:spLocks/>
              </p:cNvSpPr>
              <p:nvPr/>
            </p:nvSpPr>
            <p:spPr bwMode="auto">
              <a:xfrm>
                <a:off x="5448" y="16812"/>
                <a:ext cx="180" cy="224"/>
              </a:xfrm>
              <a:custGeom>
                <a:avLst/>
                <a:gdLst>
                  <a:gd name="T0" fmla="+- 0 5490 5448"/>
                  <a:gd name="T1" fmla="*/ T0 w 180"/>
                  <a:gd name="T2" fmla="+- 0 16812 16812"/>
                  <a:gd name="T3" fmla="*/ 16812 h 224"/>
                  <a:gd name="T4" fmla="+- 0 5448 5448"/>
                  <a:gd name="T5" fmla="*/ T4 w 180"/>
                  <a:gd name="T6" fmla="+- 0 16812 16812"/>
                  <a:gd name="T7" fmla="*/ 16812 h 224"/>
                  <a:gd name="T8" fmla="+- 0 5448 5448"/>
                  <a:gd name="T9" fmla="*/ T8 w 180"/>
                  <a:gd name="T10" fmla="+- 0 17032 16812"/>
                  <a:gd name="T11" fmla="*/ 17032 h 224"/>
                  <a:gd name="T12" fmla="+- 0 5490 5448"/>
                  <a:gd name="T13" fmla="*/ T12 w 180"/>
                  <a:gd name="T14" fmla="+- 0 17032 16812"/>
                  <a:gd name="T15" fmla="*/ 17032 h 224"/>
                  <a:gd name="T16" fmla="+- 0 5490 5448"/>
                  <a:gd name="T17" fmla="*/ T16 w 180"/>
                  <a:gd name="T18" fmla="+- 0 16812 16812"/>
                  <a:gd name="T19" fmla="*/ 16812 h 2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80" h="224">
                    <a:moveTo>
                      <a:pt x="42" y="0"/>
                    </a:moveTo>
                    <a:lnTo>
                      <a:pt x="0" y="0"/>
                    </a:lnTo>
                    <a:lnTo>
                      <a:pt x="0" y="220"/>
                    </a:lnTo>
                    <a:lnTo>
                      <a:pt x="42" y="22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0" name="Group 1603"/>
            <p:cNvGrpSpPr>
              <a:grpSpLocks/>
            </p:cNvGrpSpPr>
            <p:nvPr/>
          </p:nvGrpSpPr>
          <p:grpSpPr bwMode="auto">
            <a:xfrm>
              <a:off x="5661" y="16807"/>
              <a:ext cx="207" cy="230"/>
              <a:chOff x="5661" y="16807"/>
              <a:chExt cx="207" cy="230"/>
            </a:xfrm>
          </p:grpSpPr>
          <p:sp>
            <p:nvSpPr>
              <p:cNvPr id="7723" name="Freeform 1605"/>
              <p:cNvSpPr>
                <a:spLocks/>
              </p:cNvSpPr>
              <p:nvPr/>
            </p:nvSpPr>
            <p:spPr bwMode="auto">
              <a:xfrm>
                <a:off x="5661" y="16807"/>
                <a:ext cx="207" cy="230"/>
              </a:xfrm>
              <a:custGeom>
                <a:avLst/>
                <a:gdLst>
                  <a:gd name="T0" fmla="+- 0 5754 5661"/>
                  <a:gd name="T1" fmla="*/ T0 w 207"/>
                  <a:gd name="T2" fmla="+- 0 16807 16807"/>
                  <a:gd name="T3" fmla="*/ 16807 h 230"/>
                  <a:gd name="T4" fmla="+- 0 5687 5661"/>
                  <a:gd name="T5" fmla="*/ T4 w 207"/>
                  <a:gd name="T6" fmla="+- 0 16844 16807"/>
                  <a:gd name="T7" fmla="*/ 16844 h 230"/>
                  <a:gd name="T8" fmla="+- 0 5663 5661"/>
                  <a:gd name="T9" fmla="*/ T8 w 207"/>
                  <a:gd name="T10" fmla="+- 0 16911 16807"/>
                  <a:gd name="T11" fmla="*/ 16911 h 230"/>
                  <a:gd name="T12" fmla="+- 0 5661 5661"/>
                  <a:gd name="T13" fmla="*/ T12 w 207"/>
                  <a:gd name="T14" fmla="+- 0 16941 16807"/>
                  <a:gd name="T15" fmla="*/ 16941 h 230"/>
                  <a:gd name="T16" fmla="+- 0 5665 5661"/>
                  <a:gd name="T17" fmla="*/ T16 w 207"/>
                  <a:gd name="T18" fmla="+- 0 16965 16807"/>
                  <a:gd name="T19" fmla="*/ 16965 h 230"/>
                  <a:gd name="T20" fmla="+- 0 5700 5661"/>
                  <a:gd name="T21" fmla="*/ T20 w 207"/>
                  <a:gd name="T22" fmla="+- 0 17018 16807"/>
                  <a:gd name="T23" fmla="*/ 17018 h 230"/>
                  <a:gd name="T24" fmla="+- 0 5763 5661"/>
                  <a:gd name="T25" fmla="*/ T24 w 207"/>
                  <a:gd name="T26" fmla="+- 0 17037 16807"/>
                  <a:gd name="T27" fmla="*/ 17037 h 230"/>
                  <a:gd name="T28" fmla="+- 0 5784 5661"/>
                  <a:gd name="T29" fmla="*/ T28 w 207"/>
                  <a:gd name="T30" fmla="+- 0 17035 16807"/>
                  <a:gd name="T31" fmla="*/ 17035 h 230"/>
                  <a:gd name="T32" fmla="+- 0 5804 5661"/>
                  <a:gd name="T33" fmla="*/ T32 w 207"/>
                  <a:gd name="T34" fmla="+- 0 17030 16807"/>
                  <a:gd name="T35" fmla="*/ 17030 h 230"/>
                  <a:gd name="T36" fmla="+- 0 5822 5661"/>
                  <a:gd name="T37" fmla="*/ T36 w 207"/>
                  <a:gd name="T38" fmla="+- 0 17021 16807"/>
                  <a:gd name="T39" fmla="*/ 17021 h 230"/>
                  <a:gd name="T40" fmla="+- 0 5838 5661"/>
                  <a:gd name="T41" fmla="*/ T40 w 207"/>
                  <a:gd name="T42" fmla="+- 0 17008 16807"/>
                  <a:gd name="T43" fmla="*/ 17008 h 230"/>
                  <a:gd name="T44" fmla="+- 0 5842 5661"/>
                  <a:gd name="T45" fmla="*/ T44 w 207"/>
                  <a:gd name="T46" fmla="+- 0 17003 16807"/>
                  <a:gd name="T47" fmla="*/ 17003 h 230"/>
                  <a:gd name="T48" fmla="+- 0 5760 5661"/>
                  <a:gd name="T49" fmla="*/ T48 w 207"/>
                  <a:gd name="T50" fmla="+- 0 17003 16807"/>
                  <a:gd name="T51" fmla="*/ 17003 h 230"/>
                  <a:gd name="T52" fmla="+- 0 5738 5661"/>
                  <a:gd name="T53" fmla="*/ T52 w 207"/>
                  <a:gd name="T54" fmla="+- 0 16997 16807"/>
                  <a:gd name="T55" fmla="*/ 16997 h 230"/>
                  <a:gd name="T56" fmla="+- 0 5721 5661"/>
                  <a:gd name="T57" fmla="*/ T56 w 207"/>
                  <a:gd name="T58" fmla="+- 0 16985 16807"/>
                  <a:gd name="T59" fmla="*/ 16985 h 230"/>
                  <a:gd name="T60" fmla="+- 0 5711 5661"/>
                  <a:gd name="T61" fmla="*/ T60 w 207"/>
                  <a:gd name="T62" fmla="+- 0 16967 16807"/>
                  <a:gd name="T63" fmla="*/ 16967 h 230"/>
                  <a:gd name="T64" fmla="+- 0 5705 5661"/>
                  <a:gd name="T65" fmla="*/ T64 w 207"/>
                  <a:gd name="T66" fmla="+- 0 16945 16807"/>
                  <a:gd name="T67" fmla="*/ 16945 h 230"/>
                  <a:gd name="T68" fmla="+- 0 5703 5661"/>
                  <a:gd name="T69" fmla="*/ T68 w 207"/>
                  <a:gd name="T70" fmla="+- 0 16920 16807"/>
                  <a:gd name="T71" fmla="*/ 16920 h 230"/>
                  <a:gd name="T72" fmla="+- 0 5705 5661"/>
                  <a:gd name="T73" fmla="*/ T72 w 207"/>
                  <a:gd name="T74" fmla="+- 0 16896 16807"/>
                  <a:gd name="T75" fmla="*/ 16896 h 230"/>
                  <a:gd name="T76" fmla="+- 0 5711 5661"/>
                  <a:gd name="T77" fmla="*/ T76 w 207"/>
                  <a:gd name="T78" fmla="+- 0 16875 16807"/>
                  <a:gd name="T79" fmla="*/ 16875 h 230"/>
                  <a:gd name="T80" fmla="+- 0 5723 5661"/>
                  <a:gd name="T81" fmla="*/ T80 w 207"/>
                  <a:gd name="T82" fmla="+- 0 16857 16807"/>
                  <a:gd name="T83" fmla="*/ 16857 h 230"/>
                  <a:gd name="T84" fmla="+- 0 5740 5661"/>
                  <a:gd name="T85" fmla="*/ T84 w 207"/>
                  <a:gd name="T86" fmla="+- 0 16845 16807"/>
                  <a:gd name="T87" fmla="*/ 16845 h 230"/>
                  <a:gd name="T88" fmla="+- 0 5764 5661"/>
                  <a:gd name="T89" fmla="*/ T88 w 207"/>
                  <a:gd name="T90" fmla="+- 0 16840 16807"/>
                  <a:gd name="T91" fmla="*/ 16840 h 230"/>
                  <a:gd name="T92" fmla="+- 0 5844 5661"/>
                  <a:gd name="T93" fmla="*/ T92 w 207"/>
                  <a:gd name="T94" fmla="+- 0 16840 16807"/>
                  <a:gd name="T95" fmla="*/ 16840 h 230"/>
                  <a:gd name="T96" fmla="+- 0 5840 5661"/>
                  <a:gd name="T97" fmla="*/ T96 w 207"/>
                  <a:gd name="T98" fmla="+- 0 16836 16807"/>
                  <a:gd name="T99" fmla="*/ 16836 h 230"/>
                  <a:gd name="T100" fmla="+- 0 5825 5661"/>
                  <a:gd name="T101" fmla="*/ T100 w 207"/>
                  <a:gd name="T102" fmla="+- 0 16823 16807"/>
                  <a:gd name="T103" fmla="*/ 16823 h 230"/>
                  <a:gd name="T104" fmla="+- 0 5805 5661"/>
                  <a:gd name="T105" fmla="*/ T104 w 207"/>
                  <a:gd name="T106" fmla="+- 0 16814 16807"/>
                  <a:gd name="T107" fmla="*/ 16814 h 230"/>
                  <a:gd name="T108" fmla="+- 0 5782 5661"/>
                  <a:gd name="T109" fmla="*/ T108 w 207"/>
                  <a:gd name="T110" fmla="+- 0 16809 16807"/>
                  <a:gd name="T111" fmla="*/ 16809 h 230"/>
                  <a:gd name="T112" fmla="+- 0 5754 5661"/>
                  <a:gd name="T113" fmla="*/ T112 w 207"/>
                  <a:gd name="T114" fmla="+- 0 16807 16807"/>
                  <a:gd name="T115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207" h="230">
                    <a:moveTo>
                      <a:pt x="93" y="0"/>
                    </a:moveTo>
                    <a:lnTo>
                      <a:pt x="26" y="37"/>
                    </a:lnTo>
                    <a:lnTo>
                      <a:pt x="2" y="104"/>
                    </a:lnTo>
                    <a:lnTo>
                      <a:pt x="0" y="134"/>
                    </a:lnTo>
                    <a:lnTo>
                      <a:pt x="4" y="158"/>
                    </a:lnTo>
                    <a:lnTo>
                      <a:pt x="39" y="211"/>
                    </a:lnTo>
                    <a:lnTo>
                      <a:pt x="102" y="230"/>
                    </a:lnTo>
                    <a:lnTo>
                      <a:pt x="123" y="228"/>
                    </a:lnTo>
                    <a:lnTo>
                      <a:pt x="143" y="223"/>
                    </a:lnTo>
                    <a:lnTo>
                      <a:pt x="161" y="214"/>
                    </a:lnTo>
                    <a:lnTo>
                      <a:pt x="177" y="201"/>
                    </a:lnTo>
                    <a:lnTo>
                      <a:pt x="181" y="196"/>
                    </a:lnTo>
                    <a:lnTo>
                      <a:pt x="99" y="196"/>
                    </a:lnTo>
                    <a:lnTo>
                      <a:pt x="77" y="190"/>
                    </a:lnTo>
                    <a:lnTo>
                      <a:pt x="60" y="178"/>
                    </a:lnTo>
                    <a:lnTo>
                      <a:pt x="50" y="160"/>
                    </a:lnTo>
                    <a:lnTo>
                      <a:pt x="44" y="138"/>
                    </a:lnTo>
                    <a:lnTo>
                      <a:pt x="42" y="113"/>
                    </a:lnTo>
                    <a:lnTo>
                      <a:pt x="44" y="89"/>
                    </a:lnTo>
                    <a:lnTo>
                      <a:pt x="50" y="68"/>
                    </a:lnTo>
                    <a:lnTo>
                      <a:pt x="62" y="50"/>
                    </a:lnTo>
                    <a:lnTo>
                      <a:pt x="79" y="38"/>
                    </a:lnTo>
                    <a:lnTo>
                      <a:pt x="103" y="33"/>
                    </a:lnTo>
                    <a:lnTo>
                      <a:pt x="183" y="33"/>
                    </a:lnTo>
                    <a:lnTo>
                      <a:pt x="179" y="29"/>
                    </a:lnTo>
                    <a:lnTo>
                      <a:pt x="164" y="16"/>
                    </a:lnTo>
                    <a:lnTo>
                      <a:pt x="144" y="7"/>
                    </a:lnTo>
                    <a:lnTo>
                      <a:pt x="121" y="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24" name="Freeform 1604"/>
              <p:cNvSpPr>
                <a:spLocks/>
              </p:cNvSpPr>
              <p:nvPr/>
            </p:nvSpPr>
            <p:spPr bwMode="auto">
              <a:xfrm>
                <a:off x="5661" y="16807"/>
                <a:ext cx="207" cy="230"/>
              </a:xfrm>
              <a:custGeom>
                <a:avLst/>
                <a:gdLst>
                  <a:gd name="T0" fmla="+- 0 5844 5661"/>
                  <a:gd name="T1" fmla="*/ T0 w 207"/>
                  <a:gd name="T2" fmla="+- 0 16840 16807"/>
                  <a:gd name="T3" fmla="*/ 16840 h 230"/>
                  <a:gd name="T4" fmla="+- 0 5764 5661"/>
                  <a:gd name="T5" fmla="*/ T4 w 207"/>
                  <a:gd name="T6" fmla="+- 0 16840 16807"/>
                  <a:gd name="T7" fmla="*/ 16840 h 230"/>
                  <a:gd name="T8" fmla="+- 0 5772 5661"/>
                  <a:gd name="T9" fmla="*/ T8 w 207"/>
                  <a:gd name="T10" fmla="+- 0 16841 16807"/>
                  <a:gd name="T11" fmla="*/ 16841 h 230"/>
                  <a:gd name="T12" fmla="+- 0 5794 5661"/>
                  <a:gd name="T13" fmla="*/ T12 w 207"/>
                  <a:gd name="T14" fmla="+- 0 16847 16807"/>
                  <a:gd name="T15" fmla="*/ 16847 h 230"/>
                  <a:gd name="T16" fmla="+- 0 5809 5661"/>
                  <a:gd name="T17" fmla="*/ T16 w 207"/>
                  <a:gd name="T18" fmla="+- 0 16861 16807"/>
                  <a:gd name="T19" fmla="*/ 16861 h 230"/>
                  <a:gd name="T20" fmla="+- 0 5819 5661"/>
                  <a:gd name="T21" fmla="*/ T20 w 207"/>
                  <a:gd name="T22" fmla="+- 0 16880 16807"/>
                  <a:gd name="T23" fmla="*/ 16880 h 230"/>
                  <a:gd name="T24" fmla="+- 0 5824 5661"/>
                  <a:gd name="T25" fmla="*/ T24 w 207"/>
                  <a:gd name="T26" fmla="+- 0 16902 16807"/>
                  <a:gd name="T27" fmla="*/ 16902 h 230"/>
                  <a:gd name="T28" fmla="+- 0 5825 5661"/>
                  <a:gd name="T29" fmla="*/ T28 w 207"/>
                  <a:gd name="T30" fmla="+- 0 16927 16807"/>
                  <a:gd name="T31" fmla="*/ 16927 h 230"/>
                  <a:gd name="T32" fmla="+- 0 5823 5661"/>
                  <a:gd name="T33" fmla="*/ T32 w 207"/>
                  <a:gd name="T34" fmla="+- 0 16950 16807"/>
                  <a:gd name="T35" fmla="*/ 16950 h 230"/>
                  <a:gd name="T36" fmla="+- 0 5817 5661"/>
                  <a:gd name="T37" fmla="*/ T36 w 207"/>
                  <a:gd name="T38" fmla="+- 0 16971 16807"/>
                  <a:gd name="T39" fmla="*/ 16971 h 230"/>
                  <a:gd name="T40" fmla="+- 0 5805 5661"/>
                  <a:gd name="T41" fmla="*/ T40 w 207"/>
                  <a:gd name="T42" fmla="+- 0 16988 16807"/>
                  <a:gd name="T43" fmla="*/ 16988 h 230"/>
                  <a:gd name="T44" fmla="+- 0 5787 5661"/>
                  <a:gd name="T45" fmla="*/ T44 w 207"/>
                  <a:gd name="T46" fmla="+- 0 16999 16807"/>
                  <a:gd name="T47" fmla="*/ 16999 h 230"/>
                  <a:gd name="T48" fmla="+- 0 5760 5661"/>
                  <a:gd name="T49" fmla="*/ T48 w 207"/>
                  <a:gd name="T50" fmla="+- 0 17003 16807"/>
                  <a:gd name="T51" fmla="*/ 17003 h 230"/>
                  <a:gd name="T52" fmla="+- 0 5842 5661"/>
                  <a:gd name="T53" fmla="*/ T52 w 207"/>
                  <a:gd name="T54" fmla="+- 0 17003 16807"/>
                  <a:gd name="T55" fmla="*/ 17003 h 230"/>
                  <a:gd name="T56" fmla="+- 0 5850 5661"/>
                  <a:gd name="T57" fmla="*/ T56 w 207"/>
                  <a:gd name="T58" fmla="+- 0 16992 16807"/>
                  <a:gd name="T59" fmla="*/ 16992 h 230"/>
                  <a:gd name="T60" fmla="+- 0 5860 5661"/>
                  <a:gd name="T61" fmla="*/ T60 w 207"/>
                  <a:gd name="T62" fmla="+- 0 16971 16807"/>
                  <a:gd name="T63" fmla="*/ 16971 h 230"/>
                  <a:gd name="T64" fmla="+- 0 5866 5661"/>
                  <a:gd name="T65" fmla="*/ T64 w 207"/>
                  <a:gd name="T66" fmla="+- 0 16947 16807"/>
                  <a:gd name="T67" fmla="*/ 16947 h 230"/>
                  <a:gd name="T68" fmla="+- 0 5868 5661"/>
                  <a:gd name="T69" fmla="*/ T68 w 207"/>
                  <a:gd name="T70" fmla="+- 0 16918 16807"/>
                  <a:gd name="T71" fmla="*/ 16918 h 230"/>
                  <a:gd name="T72" fmla="+- 0 5866 5661"/>
                  <a:gd name="T73" fmla="*/ T72 w 207"/>
                  <a:gd name="T74" fmla="+- 0 16893 16807"/>
                  <a:gd name="T75" fmla="*/ 16893 h 230"/>
                  <a:gd name="T76" fmla="+- 0 5861 5661"/>
                  <a:gd name="T77" fmla="*/ T76 w 207"/>
                  <a:gd name="T78" fmla="+- 0 16871 16807"/>
                  <a:gd name="T79" fmla="*/ 16871 h 230"/>
                  <a:gd name="T80" fmla="+- 0 5852 5661"/>
                  <a:gd name="T81" fmla="*/ T80 w 207"/>
                  <a:gd name="T82" fmla="+- 0 16852 16807"/>
                  <a:gd name="T83" fmla="*/ 16852 h 230"/>
                  <a:gd name="T84" fmla="+- 0 5844 5661"/>
                  <a:gd name="T85" fmla="*/ T84 w 207"/>
                  <a:gd name="T86" fmla="+- 0 16840 16807"/>
                  <a:gd name="T87" fmla="*/ 16840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07" h="230">
                    <a:moveTo>
                      <a:pt x="183" y="33"/>
                    </a:moveTo>
                    <a:lnTo>
                      <a:pt x="103" y="33"/>
                    </a:lnTo>
                    <a:lnTo>
                      <a:pt x="111" y="34"/>
                    </a:lnTo>
                    <a:lnTo>
                      <a:pt x="133" y="40"/>
                    </a:lnTo>
                    <a:lnTo>
                      <a:pt x="148" y="54"/>
                    </a:lnTo>
                    <a:lnTo>
                      <a:pt x="158" y="73"/>
                    </a:lnTo>
                    <a:lnTo>
                      <a:pt x="163" y="95"/>
                    </a:lnTo>
                    <a:lnTo>
                      <a:pt x="164" y="120"/>
                    </a:lnTo>
                    <a:lnTo>
                      <a:pt x="162" y="143"/>
                    </a:lnTo>
                    <a:lnTo>
                      <a:pt x="156" y="164"/>
                    </a:lnTo>
                    <a:lnTo>
                      <a:pt x="144" y="181"/>
                    </a:lnTo>
                    <a:lnTo>
                      <a:pt x="126" y="192"/>
                    </a:lnTo>
                    <a:lnTo>
                      <a:pt x="99" y="196"/>
                    </a:lnTo>
                    <a:lnTo>
                      <a:pt x="181" y="196"/>
                    </a:lnTo>
                    <a:lnTo>
                      <a:pt x="189" y="185"/>
                    </a:lnTo>
                    <a:lnTo>
                      <a:pt x="199" y="164"/>
                    </a:lnTo>
                    <a:lnTo>
                      <a:pt x="205" y="140"/>
                    </a:lnTo>
                    <a:lnTo>
                      <a:pt x="207" y="111"/>
                    </a:lnTo>
                    <a:lnTo>
                      <a:pt x="205" y="86"/>
                    </a:lnTo>
                    <a:lnTo>
                      <a:pt x="200" y="64"/>
                    </a:lnTo>
                    <a:lnTo>
                      <a:pt x="191" y="45"/>
                    </a:lnTo>
                    <a:lnTo>
                      <a:pt x="183" y="3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1" name="Group 1601"/>
            <p:cNvGrpSpPr>
              <a:grpSpLocks/>
            </p:cNvGrpSpPr>
            <p:nvPr/>
          </p:nvGrpSpPr>
          <p:grpSpPr bwMode="auto">
            <a:xfrm>
              <a:off x="5943" y="16812"/>
              <a:ext cx="2" cy="220"/>
              <a:chOff x="5943" y="16812"/>
              <a:chExt cx="2" cy="220"/>
            </a:xfrm>
          </p:grpSpPr>
          <p:sp>
            <p:nvSpPr>
              <p:cNvPr id="7722" name="Freeform 1602"/>
              <p:cNvSpPr>
                <a:spLocks/>
              </p:cNvSpPr>
              <p:nvPr/>
            </p:nvSpPr>
            <p:spPr bwMode="auto">
              <a:xfrm>
                <a:off x="5943" y="16812"/>
                <a:ext cx="2" cy="220"/>
              </a:xfrm>
              <a:custGeom>
                <a:avLst/>
                <a:gdLst>
                  <a:gd name="T0" fmla="+- 0 16812 16812"/>
                  <a:gd name="T1" fmla="*/ 16812 h 220"/>
                  <a:gd name="T2" fmla="+- 0 17032 16812"/>
                  <a:gd name="T3" fmla="*/ 17032 h 22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20">
                    <a:moveTo>
                      <a:pt x="0" y="0"/>
                    </a:moveTo>
                    <a:lnTo>
                      <a:pt x="0" y="220"/>
                    </a:lnTo>
                  </a:path>
                </a:pathLst>
              </a:custGeom>
              <a:noFill/>
              <a:ln w="27932">
                <a:solidFill>
                  <a:srgbClr val="4E4E4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2" name="Group 1599"/>
            <p:cNvGrpSpPr>
              <a:grpSpLocks/>
            </p:cNvGrpSpPr>
            <p:nvPr/>
          </p:nvGrpSpPr>
          <p:grpSpPr bwMode="auto">
            <a:xfrm>
              <a:off x="5922" y="16922"/>
              <a:ext cx="188" cy="2"/>
              <a:chOff x="5922" y="16922"/>
              <a:chExt cx="188" cy="2"/>
            </a:xfrm>
          </p:grpSpPr>
          <p:sp>
            <p:nvSpPr>
              <p:cNvPr id="7721" name="Freeform 1600"/>
              <p:cNvSpPr>
                <a:spLocks/>
              </p:cNvSpPr>
              <p:nvPr/>
            </p:nvSpPr>
            <p:spPr bwMode="auto">
              <a:xfrm>
                <a:off x="5922" y="16922"/>
                <a:ext cx="188" cy="2"/>
              </a:xfrm>
              <a:custGeom>
                <a:avLst/>
                <a:gdLst>
                  <a:gd name="T0" fmla="+- 0 5922 5922"/>
                  <a:gd name="T1" fmla="*/ T0 w 188"/>
                  <a:gd name="T2" fmla="+- 0 6110 5922"/>
                  <a:gd name="T3" fmla="*/ T2 w 18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88">
                    <a:moveTo>
                      <a:pt x="0" y="0"/>
                    </a:moveTo>
                    <a:lnTo>
                      <a:pt x="188" y="0"/>
                    </a:lnTo>
                  </a:path>
                </a:pathLst>
              </a:custGeom>
              <a:noFill/>
              <a:ln w="21590">
                <a:solidFill>
                  <a:srgbClr val="4E4E4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3" name="Group 1597"/>
            <p:cNvGrpSpPr>
              <a:grpSpLocks/>
            </p:cNvGrpSpPr>
            <p:nvPr/>
          </p:nvGrpSpPr>
          <p:grpSpPr bwMode="auto">
            <a:xfrm>
              <a:off x="6089" y="16812"/>
              <a:ext cx="2" cy="220"/>
              <a:chOff x="6089" y="16812"/>
              <a:chExt cx="2" cy="220"/>
            </a:xfrm>
          </p:grpSpPr>
          <p:sp>
            <p:nvSpPr>
              <p:cNvPr id="7720" name="Freeform 1598"/>
              <p:cNvSpPr>
                <a:spLocks/>
              </p:cNvSpPr>
              <p:nvPr/>
            </p:nvSpPr>
            <p:spPr bwMode="auto">
              <a:xfrm>
                <a:off x="6089" y="16812"/>
                <a:ext cx="2" cy="220"/>
              </a:xfrm>
              <a:custGeom>
                <a:avLst/>
                <a:gdLst>
                  <a:gd name="T0" fmla="+- 0 16812 16812"/>
                  <a:gd name="T1" fmla="*/ 16812 h 220"/>
                  <a:gd name="T2" fmla="+- 0 17032 16812"/>
                  <a:gd name="T3" fmla="*/ 17032 h 22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20">
                    <a:moveTo>
                      <a:pt x="0" y="0"/>
                    </a:moveTo>
                    <a:lnTo>
                      <a:pt x="0" y="220"/>
                    </a:lnTo>
                  </a:path>
                </a:pathLst>
              </a:custGeom>
              <a:noFill/>
              <a:ln w="27868">
                <a:solidFill>
                  <a:srgbClr val="4E4E4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4" name="Group 1594"/>
            <p:cNvGrpSpPr>
              <a:grpSpLocks/>
            </p:cNvGrpSpPr>
            <p:nvPr/>
          </p:nvGrpSpPr>
          <p:grpSpPr bwMode="auto">
            <a:xfrm>
              <a:off x="6166" y="16807"/>
              <a:ext cx="207" cy="230"/>
              <a:chOff x="6166" y="16807"/>
              <a:chExt cx="207" cy="230"/>
            </a:xfrm>
          </p:grpSpPr>
          <p:sp>
            <p:nvSpPr>
              <p:cNvPr id="7718" name="Freeform 1596"/>
              <p:cNvSpPr>
                <a:spLocks/>
              </p:cNvSpPr>
              <p:nvPr/>
            </p:nvSpPr>
            <p:spPr bwMode="auto">
              <a:xfrm>
                <a:off x="6166" y="16807"/>
                <a:ext cx="207" cy="230"/>
              </a:xfrm>
              <a:custGeom>
                <a:avLst/>
                <a:gdLst>
                  <a:gd name="T0" fmla="+- 0 6258 6166"/>
                  <a:gd name="T1" fmla="*/ T0 w 207"/>
                  <a:gd name="T2" fmla="+- 0 16807 16807"/>
                  <a:gd name="T3" fmla="*/ 16807 h 230"/>
                  <a:gd name="T4" fmla="+- 0 6191 6166"/>
                  <a:gd name="T5" fmla="*/ T4 w 207"/>
                  <a:gd name="T6" fmla="+- 0 16844 16807"/>
                  <a:gd name="T7" fmla="*/ 16844 h 230"/>
                  <a:gd name="T8" fmla="+- 0 6167 6166"/>
                  <a:gd name="T9" fmla="*/ T8 w 207"/>
                  <a:gd name="T10" fmla="+- 0 16911 16807"/>
                  <a:gd name="T11" fmla="*/ 16911 h 230"/>
                  <a:gd name="T12" fmla="+- 0 6166 6166"/>
                  <a:gd name="T13" fmla="*/ T12 w 207"/>
                  <a:gd name="T14" fmla="+- 0 16941 16807"/>
                  <a:gd name="T15" fmla="*/ 16941 h 230"/>
                  <a:gd name="T16" fmla="+- 0 6170 6166"/>
                  <a:gd name="T17" fmla="*/ T16 w 207"/>
                  <a:gd name="T18" fmla="+- 0 16965 16807"/>
                  <a:gd name="T19" fmla="*/ 16965 h 230"/>
                  <a:gd name="T20" fmla="+- 0 6204 6166"/>
                  <a:gd name="T21" fmla="*/ T20 w 207"/>
                  <a:gd name="T22" fmla="+- 0 17018 16807"/>
                  <a:gd name="T23" fmla="*/ 17018 h 230"/>
                  <a:gd name="T24" fmla="+- 0 6267 6166"/>
                  <a:gd name="T25" fmla="*/ T24 w 207"/>
                  <a:gd name="T26" fmla="+- 0 17037 16807"/>
                  <a:gd name="T27" fmla="*/ 17037 h 230"/>
                  <a:gd name="T28" fmla="+- 0 6288 6166"/>
                  <a:gd name="T29" fmla="*/ T28 w 207"/>
                  <a:gd name="T30" fmla="+- 0 17035 16807"/>
                  <a:gd name="T31" fmla="*/ 17035 h 230"/>
                  <a:gd name="T32" fmla="+- 0 6308 6166"/>
                  <a:gd name="T33" fmla="*/ T32 w 207"/>
                  <a:gd name="T34" fmla="+- 0 17030 16807"/>
                  <a:gd name="T35" fmla="*/ 17030 h 230"/>
                  <a:gd name="T36" fmla="+- 0 6326 6166"/>
                  <a:gd name="T37" fmla="*/ T36 w 207"/>
                  <a:gd name="T38" fmla="+- 0 17021 16807"/>
                  <a:gd name="T39" fmla="*/ 17021 h 230"/>
                  <a:gd name="T40" fmla="+- 0 6342 6166"/>
                  <a:gd name="T41" fmla="*/ T40 w 207"/>
                  <a:gd name="T42" fmla="+- 0 17008 16807"/>
                  <a:gd name="T43" fmla="*/ 17008 h 230"/>
                  <a:gd name="T44" fmla="+- 0 6346 6166"/>
                  <a:gd name="T45" fmla="*/ T44 w 207"/>
                  <a:gd name="T46" fmla="+- 0 17003 16807"/>
                  <a:gd name="T47" fmla="*/ 17003 h 230"/>
                  <a:gd name="T48" fmla="+- 0 6265 6166"/>
                  <a:gd name="T49" fmla="*/ T48 w 207"/>
                  <a:gd name="T50" fmla="+- 0 17003 16807"/>
                  <a:gd name="T51" fmla="*/ 17003 h 230"/>
                  <a:gd name="T52" fmla="+- 0 6242 6166"/>
                  <a:gd name="T53" fmla="*/ T52 w 207"/>
                  <a:gd name="T54" fmla="+- 0 16997 16807"/>
                  <a:gd name="T55" fmla="*/ 16997 h 230"/>
                  <a:gd name="T56" fmla="+- 0 6226 6166"/>
                  <a:gd name="T57" fmla="*/ T56 w 207"/>
                  <a:gd name="T58" fmla="+- 0 16985 16807"/>
                  <a:gd name="T59" fmla="*/ 16985 h 230"/>
                  <a:gd name="T60" fmla="+- 0 6215 6166"/>
                  <a:gd name="T61" fmla="*/ T60 w 207"/>
                  <a:gd name="T62" fmla="+- 0 16967 16807"/>
                  <a:gd name="T63" fmla="*/ 16967 h 230"/>
                  <a:gd name="T64" fmla="+- 0 6209 6166"/>
                  <a:gd name="T65" fmla="*/ T64 w 207"/>
                  <a:gd name="T66" fmla="+- 0 16945 16807"/>
                  <a:gd name="T67" fmla="*/ 16945 h 230"/>
                  <a:gd name="T68" fmla="+- 0 6208 6166"/>
                  <a:gd name="T69" fmla="*/ T68 w 207"/>
                  <a:gd name="T70" fmla="+- 0 16920 16807"/>
                  <a:gd name="T71" fmla="*/ 16920 h 230"/>
                  <a:gd name="T72" fmla="+- 0 6210 6166"/>
                  <a:gd name="T73" fmla="*/ T72 w 207"/>
                  <a:gd name="T74" fmla="+- 0 16896 16807"/>
                  <a:gd name="T75" fmla="*/ 16896 h 230"/>
                  <a:gd name="T76" fmla="+- 0 6216 6166"/>
                  <a:gd name="T77" fmla="*/ T76 w 207"/>
                  <a:gd name="T78" fmla="+- 0 16875 16807"/>
                  <a:gd name="T79" fmla="*/ 16875 h 230"/>
                  <a:gd name="T80" fmla="+- 0 6227 6166"/>
                  <a:gd name="T81" fmla="*/ T80 w 207"/>
                  <a:gd name="T82" fmla="+- 0 16857 16807"/>
                  <a:gd name="T83" fmla="*/ 16857 h 230"/>
                  <a:gd name="T84" fmla="+- 0 6244 6166"/>
                  <a:gd name="T85" fmla="*/ T84 w 207"/>
                  <a:gd name="T86" fmla="+- 0 16845 16807"/>
                  <a:gd name="T87" fmla="*/ 16845 h 230"/>
                  <a:gd name="T88" fmla="+- 0 6269 6166"/>
                  <a:gd name="T89" fmla="*/ T88 w 207"/>
                  <a:gd name="T90" fmla="+- 0 16840 16807"/>
                  <a:gd name="T91" fmla="*/ 16840 h 230"/>
                  <a:gd name="T92" fmla="+- 0 6348 6166"/>
                  <a:gd name="T93" fmla="*/ T92 w 207"/>
                  <a:gd name="T94" fmla="+- 0 16840 16807"/>
                  <a:gd name="T95" fmla="*/ 16840 h 230"/>
                  <a:gd name="T96" fmla="+- 0 6345 6166"/>
                  <a:gd name="T97" fmla="*/ T96 w 207"/>
                  <a:gd name="T98" fmla="+- 0 16836 16807"/>
                  <a:gd name="T99" fmla="*/ 16836 h 230"/>
                  <a:gd name="T100" fmla="+- 0 6329 6166"/>
                  <a:gd name="T101" fmla="*/ T100 w 207"/>
                  <a:gd name="T102" fmla="+- 0 16823 16807"/>
                  <a:gd name="T103" fmla="*/ 16823 h 230"/>
                  <a:gd name="T104" fmla="+- 0 6309 6166"/>
                  <a:gd name="T105" fmla="*/ T104 w 207"/>
                  <a:gd name="T106" fmla="+- 0 16814 16807"/>
                  <a:gd name="T107" fmla="*/ 16814 h 230"/>
                  <a:gd name="T108" fmla="+- 0 6286 6166"/>
                  <a:gd name="T109" fmla="*/ T108 w 207"/>
                  <a:gd name="T110" fmla="+- 0 16809 16807"/>
                  <a:gd name="T111" fmla="*/ 16809 h 230"/>
                  <a:gd name="T112" fmla="+- 0 6258 6166"/>
                  <a:gd name="T113" fmla="*/ T112 w 207"/>
                  <a:gd name="T114" fmla="+- 0 16807 16807"/>
                  <a:gd name="T115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207" h="230">
                    <a:moveTo>
                      <a:pt x="92" y="0"/>
                    </a:moveTo>
                    <a:lnTo>
                      <a:pt x="25" y="37"/>
                    </a:lnTo>
                    <a:lnTo>
                      <a:pt x="1" y="104"/>
                    </a:lnTo>
                    <a:lnTo>
                      <a:pt x="0" y="134"/>
                    </a:lnTo>
                    <a:lnTo>
                      <a:pt x="4" y="158"/>
                    </a:lnTo>
                    <a:lnTo>
                      <a:pt x="38" y="211"/>
                    </a:lnTo>
                    <a:lnTo>
                      <a:pt x="101" y="230"/>
                    </a:lnTo>
                    <a:lnTo>
                      <a:pt x="122" y="228"/>
                    </a:lnTo>
                    <a:lnTo>
                      <a:pt x="142" y="223"/>
                    </a:lnTo>
                    <a:lnTo>
                      <a:pt x="160" y="214"/>
                    </a:lnTo>
                    <a:lnTo>
                      <a:pt x="176" y="201"/>
                    </a:lnTo>
                    <a:lnTo>
                      <a:pt x="180" y="196"/>
                    </a:lnTo>
                    <a:lnTo>
                      <a:pt x="99" y="196"/>
                    </a:lnTo>
                    <a:lnTo>
                      <a:pt x="76" y="190"/>
                    </a:lnTo>
                    <a:lnTo>
                      <a:pt x="60" y="178"/>
                    </a:lnTo>
                    <a:lnTo>
                      <a:pt x="49" y="160"/>
                    </a:lnTo>
                    <a:lnTo>
                      <a:pt x="43" y="138"/>
                    </a:lnTo>
                    <a:lnTo>
                      <a:pt x="42" y="113"/>
                    </a:lnTo>
                    <a:lnTo>
                      <a:pt x="44" y="89"/>
                    </a:lnTo>
                    <a:lnTo>
                      <a:pt x="50" y="68"/>
                    </a:lnTo>
                    <a:lnTo>
                      <a:pt x="61" y="50"/>
                    </a:lnTo>
                    <a:lnTo>
                      <a:pt x="78" y="38"/>
                    </a:lnTo>
                    <a:lnTo>
                      <a:pt x="103" y="33"/>
                    </a:lnTo>
                    <a:lnTo>
                      <a:pt x="182" y="33"/>
                    </a:lnTo>
                    <a:lnTo>
                      <a:pt x="179" y="29"/>
                    </a:lnTo>
                    <a:lnTo>
                      <a:pt x="163" y="16"/>
                    </a:lnTo>
                    <a:lnTo>
                      <a:pt x="143" y="7"/>
                    </a:lnTo>
                    <a:lnTo>
                      <a:pt x="120" y="2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9" name="Freeform 1595"/>
              <p:cNvSpPr>
                <a:spLocks/>
              </p:cNvSpPr>
              <p:nvPr/>
            </p:nvSpPr>
            <p:spPr bwMode="auto">
              <a:xfrm>
                <a:off x="6166" y="16807"/>
                <a:ext cx="207" cy="230"/>
              </a:xfrm>
              <a:custGeom>
                <a:avLst/>
                <a:gdLst>
                  <a:gd name="T0" fmla="+- 0 6348 6166"/>
                  <a:gd name="T1" fmla="*/ T0 w 207"/>
                  <a:gd name="T2" fmla="+- 0 16840 16807"/>
                  <a:gd name="T3" fmla="*/ 16840 h 230"/>
                  <a:gd name="T4" fmla="+- 0 6269 6166"/>
                  <a:gd name="T5" fmla="*/ T4 w 207"/>
                  <a:gd name="T6" fmla="+- 0 16840 16807"/>
                  <a:gd name="T7" fmla="*/ 16840 h 230"/>
                  <a:gd name="T8" fmla="+- 0 6276 6166"/>
                  <a:gd name="T9" fmla="*/ T8 w 207"/>
                  <a:gd name="T10" fmla="+- 0 16841 16807"/>
                  <a:gd name="T11" fmla="*/ 16841 h 230"/>
                  <a:gd name="T12" fmla="+- 0 6298 6166"/>
                  <a:gd name="T13" fmla="*/ T12 w 207"/>
                  <a:gd name="T14" fmla="+- 0 16847 16807"/>
                  <a:gd name="T15" fmla="*/ 16847 h 230"/>
                  <a:gd name="T16" fmla="+- 0 6314 6166"/>
                  <a:gd name="T17" fmla="*/ T16 w 207"/>
                  <a:gd name="T18" fmla="+- 0 16861 16807"/>
                  <a:gd name="T19" fmla="*/ 16861 h 230"/>
                  <a:gd name="T20" fmla="+- 0 6323 6166"/>
                  <a:gd name="T21" fmla="*/ T20 w 207"/>
                  <a:gd name="T22" fmla="+- 0 16880 16807"/>
                  <a:gd name="T23" fmla="*/ 16880 h 230"/>
                  <a:gd name="T24" fmla="+- 0 6328 6166"/>
                  <a:gd name="T25" fmla="*/ T24 w 207"/>
                  <a:gd name="T26" fmla="+- 0 16902 16807"/>
                  <a:gd name="T27" fmla="*/ 16902 h 230"/>
                  <a:gd name="T28" fmla="+- 0 6330 6166"/>
                  <a:gd name="T29" fmla="*/ T28 w 207"/>
                  <a:gd name="T30" fmla="+- 0 16927 16807"/>
                  <a:gd name="T31" fmla="*/ 16927 h 230"/>
                  <a:gd name="T32" fmla="+- 0 6327 6166"/>
                  <a:gd name="T33" fmla="*/ T32 w 207"/>
                  <a:gd name="T34" fmla="+- 0 16950 16807"/>
                  <a:gd name="T35" fmla="*/ 16950 h 230"/>
                  <a:gd name="T36" fmla="+- 0 6321 6166"/>
                  <a:gd name="T37" fmla="*/ T36 w 207"/>
                  <a:gd name="T38" fmla="+- 0 16971 16807"/>
                  <a:gd name="T39" fmla="*/ 16971 h 230"/>
                  <a:gd name="T40" fmla="+- 0 6309 6166"/>
                  <a:gd name="T41" fmla="*/ T40 w 207"/>
                  <a:gd name="T42" fmla="+- 0 16988 16807"/>
                  <a:gd name="T43" fmla="*/ 16988 h 230"/>
                  <a:gd name="T44" fmla="+- 0 6291 6166"/>
                  <a:gd name="T45" fmla="*/ T44 w 207"/>
                  <a:gd name="T46" fmla="+- 0 16999 16807"/>
                  <a:gd name="T47" fmla="*/ 16999 h 230"/>
                  <a:gd name="T48" fmla="+- 0 6265 6166"/>
                  <a:gd name="T49" fmla="*/ T48 w 207"/>
                  <a:gd name="T50" fmla="+- 0 17003 16807"/>
                  <a:gd name="T51" fmla="*/ 17003 h 230"/>
                  <a:gd name="T52" fmla="+- 0 6346 6166"/>
                  <a:gd name="T53" fmla="*/ T52 w 207"/>
                  <a:gd name="T54" fmla="+- 0 17003 16807"/>
                  <a:gd name="T55" fmla="*/ 17003 h 230"/>
                  <a:gd name="T56" fmla="+- 0 6355 6166"/>
                  <a:gd name="T57" fmla="*/ T56 w 207"/>
                  <a:gd name="T58" fmla="+- 0 16992 16807"/>
                  <a:gd name="T59" fmla="*/ 16992 h 230"/>
                  <a:gd name="T60" fmla="+- 0 6364 6166"/>
                  <a:gd name="T61" fmla="*/ T60 w 207"/>
                  <a:gd name="T62" fmla="+- 0 16971 16807"/>
                  <a:gd name="T63" fmla="*/ 16971 h 230"/>
                  <a:gd name="T64" fmla="+- 0 6370 6166"/>
                  <a:gd name="T65" fmla="*/ T64 w 207"/>
                  <a:gd name="T66" fmla="+- 0 16947 16807"/>
                  <a:gd name="T67" fmla="*/ 16947 h 230"/>
                  <a:gd name="T68" fmla="+- 0 6372 6166"/>
                  <a:gd name="T69" fmla="*/ T68 w 207"/>
                  <a:gd name="T70" fmla="+- 0 16918 16807"/>
                  <a:gd name="T71" fmla="*/ 16918 h 230"/>
                  <a:gd name="T72" fmla="+- 0 6370 6166"/>
                  <a:gd name="T73" fmla="*/ T72 w 207"/>
                  <a:gd name="T74" fmla="+- 0 16893 16807"/>
                  <a:gd name="T75" fmla="*/ 16893 h 230"/>
                  <a:gd name="T76" fmla="+- 0 6365 6166"/>
                  <a:gd name="T77" fmla="*/ T76 w 207"/>
                  <a:gd name="T78" fmla="+- 0 16871 16807"/>
                  <a:gd name="T79" fmla="*/ 16871 h 230"/>
                  <a:gd name="T80" fmla="+- 0 6357 6166"/>
                  <a:gd name="T81" fmla="*/ T80 w 207"/>
                  <a:gd name="T82" fmla="+- 0 16852 16807"/>
                  <a:gd name="T83" fmla="*/ 16852 h 230"/>
                  <a:gd name="T84" fmla="+- 0 6348 6166"/>
                  <a:gd name="T85" fmla="*/ T84 w 207"/>
                  <a:gd name="T86" fmla="+- 0 16840 16807"/>
                  <a:gd name="T87" fmla="*/ 16840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07" h="230">
                    <a:moveTo>
                      <a:pt x="182" y="33"/>
                    </a:moveTo>
                    <a:lnTo>
                      <a:pt x="103" y="33"/>
                    </a:lnTo>
                    <a:lnTo>
                      <a:pt x="110" y="34"/>
                    </a:lnTo>
                    <a:lnTo>
                      <a:pt x="132" y="40"/>
                    </a:lnTo>
                    <a:lnTo>
                      <a:pt x="148" y="54"/>
                    </a:lnTo>
                    <a:lnTo>
                      <a:pt x="157" y="73"/>
                    </a:lnTo>
                    <a:lnTo>
                      <a:pt x="162" y="95"/>
                    </a:lnTo>
                    <a:lnTo>
                      <a:pt x="164" y="120"/>
                    </a:lnTo>
                    <a:lnTo>
                      <a:pt x="161" y="143"/>
                    </a:lnTo>
                    <a:lnTo>
                      <a:pt x="155" y="164"/>
                    </a:lnTo>
                    <a:lnTo>
                      <a:pt x="143" y="181"/>
                    </a:lnTo>
                    <a:lnTo>
                      <a:pt x="125" y="192"/>
                    </a:lnTo>
                    <a:lnTo>
                      <a:pt x="99" y="196"/>
                    </a:lnTo>
                    <a:lnTo>
                      <a:pt x="180" y="196"/>
                    </a:lnTo>
                    <a:lnTo>
                      <a:pt x="189" y="185"/>
                    </a:lnTo>
                    <a:lnTo>
                      <a:pt x="198" y="164"/>
                    </a:lnTo>
                    <a:lnTo>
                      <a:pt x="204" y="140"/>
                    </a:lnTo>
                    <a:lnTo>
                      <a:pt x="206" y="111"/>
                    </a:lnTo>
                    <a:lnTo>
                      <a:pt x="204" y="86"/>
                    </a:lnTo>
                    <a:lnTo>
                      <a:pt x="199" y="64"/>
                    </a:lnTo>
                    <a:lnTo>
                      <a:pt x="191" y="45"/>
                    </a:lnTo>
                    <a:lnTo>
                      <a:pt x="182" y="3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5" name="Group 1589"/>
            <p:cNvGrpSpPr>
              <a:grpSpLocks/>
            </p:cNvGrpSpPr>
            <p:nvPr/>
          </p:nvGrpSpPr>
          <p:grpSpPr bwMode="auto">
            <a:xfrm>
              <a:off x="6427" y="16812"/>
              <a:ext cx="243" cy="220"/>
              <a:chOff x="6427" y="16812"/>
              <a:chExt cx="243" cy="220"/>
            </a:xfrm>
          </p:grpSpPr>
          <p:sp>
            <p:nvSpPr>
              <p:cNvPr id="7714" name="Freeform 1593"/>
              <p:cNvSpPr>
                <a:spLocks/>
              </p:cNvSpPr>
              <p:nvPr/>
            </p:nvSpPr>
            <p:spPr bwMode="auto">
              <a:xfrm>
                <a:off x="6427" y="16812"/>
                <a:ext cx="243" cy="220"/>
              </a:xfrm>
              <a:custGeom>
                <a:avLst/>
                <a:gdLst>
                  <a:gd name="T0" fmla="+- 0 6482 6427"/>
                  <a:gd name="T1" fmla="*/ T0 w 243"/>
                  <a:gd name="T2" fmla="+- 0 16812 16812"/>
                  <a:gd name="T3" fmla="*/ 16812 h 220"/>
                  <a:gd name="T4" fmla="+- 0 6427 6427"/>
                  <a:gd name="T5" fmla="*/ T4 w 243"/>
                  <a:gd name="T6" fmla="+- 0 16812 16812"/>
                  <a:gd name="T7" fmla="*/ 16812 h 220"/>
                  <a:gd name="T8" fmla="+- 0 6427 6427"/>
                  <a:gd name="T9" fmla="*/ T8 w 243"/>
                  <a:gd name="T10" fmla="+- 0 17032 16812"/>
                  <a:gd name="T11" fmla="*/ 17032 h 220"/>
                  <a:gd name="T12" fmla="+- 0 6467 6427"/>
                  <a:gd name="T13" fmla="*/ T12 w 243"/>
                  <a:gd name="T14" fmla="+- 0 17032 16812"/>
                  <a:gd name="T15" fmla="*/ 17032 h 220"/>
                  <a:gd name="T16" fmla="+- 0 6467 6427"/>
                  <a:gd name="T17" fmla="*/ T16 w 243"/>
                  <a:gd name="T18" fmla="+- 0 16909 16812"/>
                  <a:gd name="T19" fmla="*/ 16909 h 220"/>
                  <a:gd name="T20" fmla="+- 0 6464 6427"/>
                  <a:gd name="T21" fmla="*/ T20 w 243"/>
                  <a:gd name="T22" fmla="+- 0 16865 16812"/>
                  <a:gd name="T23" fmla="*/ 16865 h 220"/>
                  <a:gd name="T24" fmla="+- 0 6500 6427"/>
                  <a:gd name="T25" fmla="*/ T24 w 243"/>
                  <a:gd name="T26" fmla="+- 0 16865 16812"/>
                  <a:gd name="T27" fmla="*/ 16865 h 220"/>
                  <a:gd name="T28" fmla="+- 0 6482 6427"/>
                  <a:gd name="T29" fmla="*/ T28 w 243"/>
                  <a:gd name="T30" fmla="+- 0 16812 16812"/>
                  <a:gd name="T31" fmla="*/ 16812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243" h="220">
                    <a:moveTo>
                      <a:pt x="55" y="0"/>
                    </a:moveTo>
                    <a:lnTo>
                      <a:pt x="0" y="0"/>
                    </a:lnTo>
                    <a:lnTo>
                      <a:pt x="0" y="220"/>
                    </a:lnTo>
                    <a:lnTo>
                      <a:pt x="40" y="220"/>
                    </a:lnTo>
                    <a:lnTo>
                      <a:pt x="40" y="97"/>
                    </a:lnTo>
                    <a:lnTo>
                      <a:pt x="37" y="53"/>
                    </a:lnTo>
                    <a:lnTo>
                      <a:pt x="73" y="5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5" name="Freeform 1592"/>
              <p:cNvSpPr>
                <a:spLocks/>
              </p:cNvSpPr>
              <p:nvPr/>
            </p:nvSpPr>
            <p:spPr bwMode="auto">
              <a:xfrm>
                <a:off x="6427" y="16812"/>
                <a:ext cx="243" cy="220"/>
              </a:xfrm>
              <a:custGeom>
                <a:avLst/>
                <a:gdLst>
                  <a:gd name="T0" fmla="+- 0 6500 6427"/>
                  <a:gd name="T1" fmla="*/ T0 w 243"/>
                  <a:gd name="T2" fmla="+- 0 16865 16812"/>
                  <a:gd name="T3" fmla="*/ 16865 h 220"/>
                  <a:gd name="T4" fmla="+- 0 6464 6427"/>
                  <a:gd name="T5" fmla="*/ T4 w 243"/>
                  <a:gd name="T6" fmla="+- 0 16865 16812"/>
                  <a:gd name="T7" fmla="*/ 16865 h 220"/>
                  <a:gd name="T8" fmla="+- 0 6520 6427"/>
                  <a:gd name="T9" fmla="*/ T8 w 243"/>
                  <a:gd name="T10" fmla="+- 0 17032 16812"/>
                  <a:gd name="T11" fmla="*/ 17032 h 220"/>
                  <a:gd name="T12" fmla="+- 0 6570 6427"/>
                  <a:gd name="T13" fmla="*/ T12 w 243"/>
                  <a:gd name="T14" fmla="+- 0 17032 16812"/>
                  <a:gd name="T15" fmla="*/ 17032 h 220"/>
                  <a:gd name="T16" fmla="+- 0 6582 6427"/>
                  <a:gd name="T17" fmla="*/ T16 w 243"/>
                  <a:gd name="T18" fmla="+- 0 17000 16812"/>
                  <a:gd name="T19" fmla="*/ 17000 h 220"/>
                  <a:gd name="T20" fmla="+- 0 6546 6427"/>
                  <a:gd name="T21" fmla="*/ T20 w 243"/>
                  <a:gd name="T22" fmla="+- 0 17000 16812"/>
                  <a:gd name="T23" fmla="*/ 17000 h 220"/>
                  <a:gd name="T24" fmla="+- 0 6500 6427"/>
                  <a:gd name="T25" fmla="*/ T24 w 243"/>
                  <a:gd name="T26" fmla="+- 0 16865 16812"/>
                  <a:gd name="T27" fmla="*/ 16865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3" h="220">
                    <a:moveTo>
                      <a:pt x="73" y="53"/>
                    </a:moveTo>
                    <a:lnTo>
                      <a:pt x="37" y="53"/>
                    </a:lnTo>
                    <a:lnTo>
                      <a:pt x="93" y="220"/>
                    </a:lnTo>
                    <a:lnTo>
                      <a:pt x="143" y="220"/>
                    </a:lnTo>
                    <a:lnTo>
                      <a:pt x="155" y="188"/>
                    </a:lnTo>
                    <a:lnTo>
                      <a:pt x="119" y="188"/>
                    </a:ln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6" name="Freeform 1591"/>
              <p:cNvSpPr>
                <a:spLocks/>
              </p:cNvSpPr>
              <p:nvPr/>
            </p:nvSpPr>
            <p:spPr bwMode="auto">
              <a:xfrm>
                <a:off x="6427" y="16812"/>
                <a:ext cx="243" cy="220"/>
              </a:xfrm>
              <a:custGeom>
                <a:avLst/>
                <a:gdLst>
                  <a:gd name="T0" fmla="+- 0 6670 6427"/>
                  <a:gd name="T1" fmla="*/ T0 w 243"/>
                  <a:gd name="T2" fmla="+- 0 16866 16812"/>
                  <a:gd name="T3" fmla="*/ 16866 h 220"/>
                  <a:gd name="T4" fmla="+- 0 6632 6427"/>
                  <a:gd name="T5" fmla="*/ T4 w 243"/>
                  <a:gd name="T6" fmla="+- 0 16866 16812"/>
                  <a:gd name="T7" fmla="*/ 16866 h 220"/>
                  <a:gd name="T8" fmla="+- 0 6630 6427"/>
                  <a:gd name="T9" fmla="*/ T8 w 243"/>
                  <a:gd name="T10" fmla="+- 0 16909 16812"/>
                  <a:gd name="T11" fmla="*/ 16909 h 220"/>
                  <a:gd name="T12" fmla="+- 0 6630 6427"/>
                  <a:gd name="T13" fmla="*/ T12 w 243"/>
                  <a:gd name="T14" fmla="+- 0 17032 16812"/>
                  <a:gd name="T15" fmla="*/ 17032 h 220"/>
                  <a:gd name="T16" fmla="+- 0 6670 6427"/>
                  <a:gd name="T17" fmla="*/ T16 w 243"/>
                  <a:gd name="T18" fmla="+- 0 17032 16812"/>
                  <a:gd name="T19" fmla="*/ 17032 h 220"/>
                  <a:gd name="T20" fmla="+- 0 6670 6427"/>
                  <a:gd name="T21" fmla="*/ T20 w 243"/>
                  <a:gd name="T22" fmla="+- 0 16866 16812"/>
                  <a:gd name="T23" fmla="*/ 16866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243" h="220">
                    <a:moveTo>
                      <a:pt x="243" y="54"/>
                    </a:moveTo>
                    <a:lnTo>
                      <a:pt x="205" y="54"/>
                    </a:lnTo>
                    <a:lnTo>
                      <a:pt x="203" y="97"/>
                    </a:lnTo>
                    <a:lnTo>
                      <a:pt x="203" y="220"/>
                    </a:lnTo>
                    <a:lnTo>
                      <a:pt x="243" y="220"/>
                    </a:lnTo>
                    <a:lnTo>
                      <a:pt x="243" y="5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7" name="Freeform 1590"/>
              <p:cNvSpPr>
                <a:spLocks/>
              </p:cNvSpPr>
              <p:nvPr/>
            </p:nvSpPr>
            <p:spPr bwMode="auto">
              <a:xfrm>
                <a:off x="6427" y="16812"/>
                <a:ext cx="243" cy="220"/>
              </a:xfrm>
              <a:custGeom>
                <a:avLst/>
                <a:gdLst>
                  <a:gd name="T0" fmla="+- 0 6670 6427"/>
                  <a:gd name="T1" fmla="*/ T0 w 243"/>
                  <a:gd name="T2" fmla="+- 0 16812 16812"/>
                  <a:gd name="T3" fmla="*/ 16812 h 220"/>
                  <a:gd name="T4" fmla="+- 0 6617 6427"/>
                  <a:gd name="T5" fmla="*/ T4 w 243"/>
                  <a:gd name="T6" fmla="+- 0 16812 16812"/>
                  <a:gd name="T7" fmla="*/ 16812 h 220"/>
                  <a:gd name="T8" fmla="+- 0 6546 6427"/>
                  <a:gd name="T9" fmla="*/ T8 w 243"/>
                  <a:gd name="T10" fmla="+- 0 17000 16812"/>
                  <a:gd name="T11" fmla="*/ 17000 h 220"/>
                  <a:gd name="T12" fmla="+- 0 6582 6427"/>
                  <a:gd name="T13" fmla="*/ T12 w 243"/>
                  <a:gd name="T14" fmla="+- 0 17000 16812"/>
                  <a:gd name="T15" fmla="*/ 17000 h 220"/>
                  <a:gd name="T16" fmla="+- 0 6632 6427"/>
                  <a:gd name="T17" fmla="*/ T16 w 243"/>
                  <a:gd name="T18" fmla="+- 0 16866 16812"/>
                  <a:gd name="T19" fmla="*/ 16866 h 220"/>
                  <a:gd name="T20" fmla="+- 0 6670 6427"/>
                  <a:gd name="T21" fmla="*/ T20 w 243"/>
                  <a:gd name="T22" fmla="+- 0 16866 16812"/>
                  <a:gd name="T23" fmla="*/ 16866 h 220"/>
                  <a:gd name="T24" fmla="+- 0 6670 6427"/>
                  <a:gd name="T25" fmla="*/ T24 w 243"/>
                  <a:gd name="T26" fmla="+- 0 16812 16812"/>
                  <a:gd name="T27" fmla="*/ 16812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243" h="220">
                    <a:moveTo>
                      <a:pt x="243" y="0"/>
                    </a:moveTo>
                    <a:lnTo>
                      <a:pt x="190" y="0"/>
                    </a:lnTo>
                    <a:lnTo>
                      <a:pt x="119" y="188"/>
                    </a:lnTo>
                    <a:lnTo>
                      <a:pt x="155" y="188"/>
                    </a:lnTo>
                    <a:lnTo>
                      <a:pt x="205" y="54"/>
                    </a:lnTo>
                    <a:lnTo>
                      <a:pt x="243" y="54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6" name="Group 1585"/>
            <p:cNvGrpSpPr>
              <a:grpSpLocks/>
            </p:cNvGrpSpPr>
            <p:nvPr/>
          </p:nvGrpSpPr>
          <p:grpSpPr bwMode="auto">
            <a:xfrm>
              <a:off x="6737" y="16812"/>
              <a:ext cx="196" cy="220"/>
              <a:chOff x="6737" y="16812"/>
              <a:chExt cx="196" cy="220"/>
            </a:xfrm>
          </p:grpSpPr>
          <p:sp>
            <p:nvSpPr>
              <p:cNvPr id="7711" name="Freeform 1588"/>
              <p:cNvSpPr>
                <a:spLocks/>
              </p:cNvSpPr>
              <p:nvPr/>
            </p:nvSpPr>
            <p:spPr bwMode="auto">
              <a:xfrm>
                <a:off x="6737" y="16812"/>
                <a:ext cx="196" cy="220"/>
              </a:xfrm>
              <a:custGeom>
                <a:avLst/>
                <a:gdLst>
                  <a:gd name="T0" fmla="+- 0 6779 6737"/>
                  <a:gd name="T1" fmla="*/ T0 w 196"/>
                  <a:gd name="T2" fmla="+- 0 16812 16812"/>
                  <a:gd name="T3" fmla="*/ 16812 h 220"/>
                  <a:gd name="T4" fmla="+- 0 6737 6737"/>
                  <a:gd name="T5" fmla="*/ T4 w 196"/>
                  <a:gd name="T6" fmla="+- 0 16812 16812"/>
                  <a:gd name="T7" fmla="*/ 16812 h 220"/>
                  <a:gd name="T8" fmla="+- 0 6737 6737"/>
                  <a:gd name="T9" fmla="*/ T8 w 196"/>
                  <a:gd name="T10" fmla="+- 0 17032 16812"/>
                  <a:gd name="T11" fmla="*/ 17032 h 220"/>
                  <a:gd name="T12" fmla="+- 0 6779 6737"/>
                  <a:gd name="T13" fmla="*/ T12 w 196"/>
                  <a:gd name="T14" fmla="+- 0 17032 16812"/>
                  <a:gd name="T15" fmla="*/ 17032 h 220"/>
                  <a:gd name="T16" fmla="+- 0 6819 6737"/>
                  <a:gd name="T17" fmla="*/ T16 w 196"/>
                  <a:gd name="T18" fmla="+- 0 16976 16812"/>
                  <a:gd name="T19" fmla="*/ 16976 h 220"/>
                  <a:gd name="T20" fmla="+- 0 6779 6737"/>
                  <a:gd name="T21" fmla="*/ T20 w 196"/>
                  <a:gd name="T22" fmla="+- 0 16976 16812"/>
                  <a:gd name="T23" fmla="*/ 16976 h 220"/>
                  <a:gd name="T24" fmla="+- 0 6779 6737"/>
                  <a:gd name="T25" fmla="*/ T24 w 196"/>
                  <a:gd name="T26" fmla="+- 0 16947 16812"/>
                  <a:gd name="T27" fmla="*/ 16947 h 220"/>
                  <a:gd name="T28" fmla="+- 0 6779 6737"/>
                  <a:gd name="T29" fmla="*/ T28 w 196"/>
                  <a:gd name="T30" fmla="+- 0 16812 16812"/>
                  <a:gd name="T31" fmla="*/ 16812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196" h="220">
                    <a:moveTo>
                      <a:pt x="42" y="0"/>
                    </a:moveTo>
                    <a:lnTo>
                      <a:pt x="0" y="0"/>
                    </a:lnTo>
                    <a:lnTo>
                      <a:pt x="0" y="220"/>
                    </a:lnTo>
                    <a:lnTo>
                      <a:pt x="42" y="220"/>
                    </a:lnTo>
                    <a:lnTo>
                      <a:pt x="82" y="164"/>
                    </a:lnTo>
                    <a:lnTo>
                      <a:pt x="42" y="164"/>
                    </a:lnTo>
                    <a:lnTo>
                      <a:pt x="42" y="13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2" name="Freeform 1587"/>
              <p:cNvSpPr>
                <a:spLocks/>
              </p:cNvSpPr>
              <p:nvPr/>
            </p:nvSpPr>
            <p:spPr bwMode="auto">
              <a:xfrm>
                <a:off x="6737" y="16812"/>
                <a:ext cx="196" cy="220"/>
              </a:xfrm>
              <a:custGeom>
                <a:avLst/>
                <a:gdLst>
                  <a:gd name="T0" fmla="+- 0 6933 6737"/>
                  <a:gd name="T1" fmla="*/ T0 w 196"/>
                  <a:gd name="T2" fmla="+- 0 16868 16812"/>
                  <a:gd name="T3" fmla="*/ 16868 h 220"/>
                  <a:gd name="T4" fmla="+- 0 6892 6737"/>
                  <a:gd name="T5" fmla="*/ T4 w 196"/>
                  <a:gd name="T6" fmla="+- 0 16868 16812"/>
                  <a:gd name="T7" fmla="*/ 16868 h 220"/>
                  <a:gd name="T8" fmla="+- 0 6891 6737"/>
                  <a:gd name="T9" fmla="*/ T8 w 196"/>
                  <a:gd name="T10" fmla="+- 0 16898 16812"/>
                  <a:gd name="T11" fmla="*/ 16898 h 220"/>
                  <a:gd name="T12" fmla="+- 0 6891 6737"/>
                  <a:gd name="T13" fmla="*/ T12 w 196"/>
                  <a:gd name="T14" fmla="+- 0 17032 16812"/>
                  <a:gd name="T15" fmla="*/ 17032 h 220"/>
                  <a:gd name="T16" fmla="+- 0 6933 6737"/>
                  <a:gd name="T17" fmla="*/ T16 w 196"/>
                  <a:gd name="T18" fmla="+- 0 17032 16812"/>
                  <a:gd name="T19" fmla="*/ 17032 h 220"/>
                  <a:gd name="T20" fmla="+- 0 6933 6737"/>
                  <a:gd name="T21" fmla="*/ T20 w 196"/>
                  <a:gd name="T22" fmla="+- 0 16868 16812"/>
                  <a:gd name="T23" fmla="*/ 16868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196" h="220">
                    <a:moveTo>
                      <a:pt x="196" y="56"/>
                    </a:moveTo>
                    <a:lnTo>
                      <a:pt x="155" y="56"/>
                    </a:lnTo>
                    <a:lnTo>
                      <a:pt x="154" y="86"/>
                    </a:lnTo>
                    <a:lnTo>
                      <a:pt x="154" y="220"/>
                    </a:lnTo>
                    <a:lnTo>
                      <a:pt x="196" y="220"/>
                    </a:lnTo>
                    <a:lnTo>
                      <a:pt x="196" y="56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3" name="Freeform 1586"/>
              <p:cNvSpPr>
                <a:spLocks/>
              </p:cNvSpPr>
              <p:nvPr/>
            </p:nvSpPr>
            <p:spPr bwMode="auto">
              <a:xfrm>
                <a:off x="6737" y="16812"/>
                <a:ext cx="196" cy="220"/>
              </a:xfrm>
              <a:custGeom>
                <a:avLst/>
                <a:gdLst>
                  <a:gd name="T0" fmla="+- 0 6933 6737"/>
                  <a:gd name="T1" fmla="*/ T0 w 196"/>
                  <a:gd name="T2" fmla="+- 0 16812 16812"/>
                  <a:gd name="T3" fmla="*/ 16812 h 220"/>
                  <a:gd name="T4" fmla="+- 0 6891 6737"/>
                  <a:gd name="T5" fmla="*/ T4 w 196"/>
                  <a:gd name="T6" fmla="+- 0 16812 16812"/>
                  <a:gd name="T7" fmla="*/ 16812 h 220"/>
                  <a:gd name="T8" fmla="+- 0 6797 6737"/>
                  <a:gd name="T9" fmla="*/ T8 w 196"/>
                  <a:gd name="T10" fmla="+- 0 16946 16812"/>
                  <a:gd name="T11" fmla="*/ 16946 h 220"/>
                  <a:gd name="T12" fmla="+- 0 6779 6737"/>
                  <a:gd name="T13" fmla="*/ T12 w 196"/>
                  <a:gd name="T14" fmla="+- 0 16976 16812"/>
                  <a:gd name="T15" fmla="*/ 16976 h 220"/>
                  <a:gd name="T16" fmla="+- 0 6819 6737"/>
                  <a:gd name="T17" fmla="*/ T16 w 196"/>
                  <a:gd name="T18" fmla="+- 0 16976 16812"/>
                  <a:gd name="T19" fmla="*/ 16976 h 220"/>
                  <a:gd name="T20" fmla="+- 0 6873 6737"/>
                  <a:gd name="T21" fmla="*/ T20 w 196"/>
                  <a:gd name="T22" fmla="+- 0 16899 16812"/>
                  <a:gd name="T23" fmla="*/ 16899 h 220"/>
                  <a:gd name="T24" fmla="+- 0 6892 6737"/>
                  <a:gd name="T25" fmla="*/ T24 w 196"/>
                  <a:gd name="T26" fmla="+- 0 16868 16812"/>
                  <a:gd name="T27" fmla="*/ 16868 h 220"/>
                  <a:gd name="T28" fmla="+- 0 6933 6737"/>
                  <a:gd name="T29" fmla="*/ T28 w 196"/>
                  <a:gd name="T30" fmla="+- 0 16868 16812"/>
                  <a:gd name="T31" fmla="*/ 16868 h 220"/>
                  <a:gd name="T32" fmla="+- 0 6933 6737"/>
                  <a:gd name="T33" fmla="*/ T32 w 196"/>
                  <a:gd name="T34" fmla="+- 0 16812 16812"/>
                  <a:gd name="T35" fmla="*/ 16812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</a:cxnLst>
                <a:rect l="0" t="0" r="r" b="b"/>
                <a:pathLst>
                  <a:path w="196" h="220">
                    <a:moveTo>
                      <a:pt x="196" y="0"/>
                    </a:moveTo>
                    <a:lnTo>
                      <a:pt x="154" y="0"/>
                    </a:lnTo>
                    <a:lnTo>
                      <a:pt x="60" y="134"/>
                    </a:lnTo>
                    <a:lnTo>
                      <a:pt x="42" y="164"/>
                    </a:lnTo>
                    <a:lnTo>
                      <a:pt x="82" y="164"/>
                    </a:lnTo>
                    <a:lnTo>
                      <a:pt x="136" y="87"/>
                    </a:lnTo>
                    <a:lnTo>
                      <a:pt x="155" y="56"/>
                    </a:lnTo>
                    <a:lnTo>
                      <a:pt x="196" y="56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7" name="Group 1581"/>
            <p:cNvGrpSpPr>
              <a:grpSpLocks/>
            </p:cNvGrpSpPr>
            <p:nvPr/>
          </p:nvGrpSpPr>
          <p:grpSpPr bwMode="auto">
            <a:xfrm>
              <a:off x="6987" y="16812"/>
              <a:ext cx="177" cy="220"/>
              <a:chOff x="6987" y="16812"/>
              <a:chExt cx="177" cy="220"/>
            </a:xfrm>
          </p:grpSpPr>
          <p:sp>
            <p:nvSpPr>
              <p:cNvPr id="7708" name="Freeform 1584"/>
              <p:cNvSpPr>
                <a:spLocks/>
              </p:cNvSpPr>
              <p:nvPr/>
            </p:nvSpPr>
            <p:spPr bwMode="auto">
              <a:xfrm>
                <a:off x="6987" y="16812"/>
                <a:ext cx="177" cy="220"/>
              </a:xfrm>
              <a:custGeom>
                <a:avLst/>
                <a:gdLst>
                  <a:gd name="T0" fmla="+- 0 7164 6987"/>
                  <a:gd name="T1" fmla="*/ T0 w 177"/>
                  <a:gd name="T2" fmla="+- 0 16940 16812"/>
                  <a:gd name="T3" fmla="*/ 16940 h 220"/>
                  <a:gd name="T4" fmla="+- 0 7122 6987"/>
                  <a:gd name="T5" fmla="*/ T4 w 177"/>
                  <a:gd name="T6" fmla="+- 0 16940 16812"/>
                  <a:gd name="T7" fmla="*/ 16940 h 220"/>
                  <a:gd name="T8" fmla="+- 0 7122 6987"/>
                  <a:gd name="T9" fmla="*/ T8 w 177"/>
                  <a:gd name="T10" fmla="+- 0 17032 16812"/>
                  <a:gd name="T11" fmla="*/ 17032 h 220"/>
                  <a:gd name="T12" fmla="+- 0 7164 6987"/>
                  <a:gd name="T13" fmla="*/ T12 w 177"/>
                  <a:gd name="T14" fmla="+- 0 17032 16812"/>
                  <a:gd name="T15" fmla="*/ 17032 h 220"/>
                  <a:gd name="T16" fmla="+- 0 7164 6987"/>
                  <a:gd name="T17" fmla="*/ T16 w 177"/>
                  <a:gd name="T18" fmla="+- 0 16940 16812"/>
                  <a:gd name="T19" fmla="*/ 16940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7" h="220">
                    <a:moveTo>
                      <a:pt x="177" y="128"/>
                    </a:moveTo>
                    <a:lnTo>
                      <a:pt x="135" y="128"/>
                    </a:lnTo>
                    <a:lnTo>
                      <a:pt x="135" y="220"/>
                    </a:lnTo>
                    <a:lnTo>
                      <a:pt x="177" y="220"/>
                    </a:lnTo>
                    <a:lnTo>
                      <a:pt x="177" y="128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09" name="Freeform 1583"/>
              <p:cNvSpPr>
                <a:spLocks/>
              </p:cNvSpPr>
              <p:nvPr/>
            </p:nvSpPr>
            <p:spPr bwMode="auto">
              <a:xfrm>
                <a:off x="6987" y="16812"/>
                <a:ext cx="177" cy="220"/>
              </a:xfrm>
              <a:custGeom>
                <a:avLst/>
                <a:gdLst>
                  <a:gd name="T0" fmla="+- 0 7029 6987"/>
                  <a:gd name="T1" fmla="*/ T0 w 177"/>
                  <a:gd name="T2" fmla="+- 0 16812 16812"/>
                  <a:gd name="T3" fmla="*/ 16812 h 220"/>
                  <a:gd name="T4" fmla="+- 0 6987 6987"/>
                  <a:gd name="T5" fmla="*/ T4 w 177"/>
                  <a:gd name="T6" fmla="+- 0 16812 16812"/>
                  <a:gd name="T7" fmla="*/ 16812 h 220"/>
                  <a:gd name="T8" fmla="+- 0 6987 6987"/>
                  <a:gd name="T9" fmla="*/ T8 w 177"/>
                  <a:gd name="T10" fmla="+- 0 16886 16812"/>
                  <a:gd name="T11" fmla="*/ 16886 h 220"/>
                  <a:gd name="T12" fmla="+- 0 7034 6987"/>
                  <a:gd name="T13" fmla="*/ T12 w 177"/>
                  <a:gd name="T14" fmla="+- 0 16948 16812"/>
                  <a:gd name="T15" fmla="*/ 16948 h 220"/>
                  <a:gd name="T16" fmla="+- 0 7064 6987"/>
                  <a:gd name="T17" fmla="*/ T16 w 177"/>
                  <a:gd name="T18" fmla="+- 0 16951 16812"/>
                  <a:gd name="T19" fmla="*/ 16951 h 220"/>
                  <a:gd name="T20" fmla="+- 0 7085 6987"/>
                  <a:gd name="T21" fmla="*/ T20 w 177"/>
                  <a:gd name="T22" fmla="+- 0 16949 16812"/>
                  <a:gd name="T23" fmla="*/ 16949 h 220"/>
                  <a:gd name="T24" fmla="+- 0 7104 6987"/>
                  <a:gd name="T25" fmla="*/ T24 w 177"/>
                  <a:gd name="T26" fmla="+- 0 16945 16812"/>
                  <a:gd name="T27" fmla="*/ 16945 h 220"/>
                  <a:gd name="T28" fmla="+- 0 7122 6987"/>
                  <a:gd name="T29" fmla="*/ T28 w 177"/>
                  <a:gd name="T30" fmla="+- 0 16940 16812"/>
                  <a:gd name="T31" fmla="*/ 16940 h 220"/>
                  <a:gd name="T32" fmla="+- 0 7164 6987"/>
                  <a:gd name="T33" fmla="*/ T32 w 177"/>
                  <a:gd name="T34" fmla="+- 0 16940 16812"/>
                  <a:gd name="T35" fmla="*/ 16940 h 220"/>
                  <a:gd name="T36" fmla="+- 0 7164 6987"/>
                  <a:gd name="T37" fmla="*/ T36 w 177"/>
                  <a:gd name="T38" fmla="+- 0 16914 16812"/>
                  <a:gd name="T39" fmla="*/ 16914 h 220"/>
                  <a:gd name="T40" fmla="+- 0 7076 6987"/>
                  <a:gd name="T41" fmla="*/ T40 w 177"/>
                  <a:gd name="T42" fmla="+- 0 16914 16812"/>
                  <a:gd name="T43" fmla="*/ 16914 h 220"/>
                  <a:gd name="T44" fmla="+- 0 7047 6987"/>
                  <a:gd name="T45" fmla="*/ T44 w 177"/>
                  <a:gd name="T46" fmla="+- 0 16913 16812"/>
                  <a:gd name="T47" fmla="*/ 16913 h 220"/>
                  <a:gd name="T48" fmla="+- 0 7033 6987"/>
                  <a:gd name="T49" fmla="*/ T48 w 177"/>
                  <a:gd name="T50" fmla="+- 0 16900 16812"/>
                  <a:gd name="T51" fmla="*/ 16900 h 220"/>
                  <a:gd name="T52" fmla="+- 0 7029 6987"/>
                  <a:gd name="T53" fmla="*/ T52 w 177"/>
                  <a:gd name="T54" fmla="+- 0 16877 16812"/>
                  <a:gd name="T55" fmla="*/ 16877 h 220"/>
                  <a:gd name="T56" fmla="+- 0 7029 6987"/>
                  <a:gd name="T57" fmla="*/ T56 w 177"/>
                  <a:gd name="T58" fmla="+- 0 16812 16812"/>
                  <a:gd name="T59" fmla="*/ 16812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77" h="220">
                    <a:moveTo>
                      <a:pt x="42" y="0"/>
                    </a:moveTo>
                    <a:lnTo>
                      <a:pt x="0" y="0"/>
                    </a:lnTo>
                    <a:lnTo>
                      <a:pt x="0" y="74"/>
                    </a:lnTo>
                    <a:lnTo>
                      <a:pt x="47" y="136"/>
                    </a:lnTo>
                    <a:lnTo>
                      <a:pt x="77" y="139"/>
                    </a:lnTo>
                    <a:lnTo>
                      <a:pt x="98" y="137"/>
                    </a:lnTo>
                    <a:lnTo>
                      <a:pt x="117" y="133"/>
                    </a:lnTo>
                    <a:lnTo>
                      <a:pt x="135" y="128"/>
                    </a:lnTo>
                    <a:lnTo>
                      <a:pt x="177" y="128"/>
                    </a:lnTo>
                    <a:lnTo>
                      <a:pt x="177" y="102"/>
                    </a:lnTo>
                    <a:lnTo>
                      <a:pt x="89" y="102"/>
                    </a:lnTo>
                    <a:lnTo>
                      <a:pt x="60" y="101"/>
                    </a:lnTo>
                    <a:lnTo>
                      <a:pt x="46" y="88"/>
                    </a:lnTo>
                    <a:lnTo>
                      <a:pt x="42" y="6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10" name="Freeform 1582"/>
              <p:cNvSpPr>
                <a:spLocks/>
              </p:cNvSpPr>
              <p:nvPr/>
            </p:nvSpPr>
            <p:spPr bwMode="auto">
              <a:xfrm>
                <a:off x="6987" y="16812"/>
                <a:ext cx="177" cy="220"/>
              </a:xfrm>
              <a:custGeom>
                <a:avLst/>
                <a:gdLst>
                  <a:gd name="T0" fmla="+- 0 7164 6987"/>
                  <a:gd name="T1" fmla="*/ T0 w 177"/>
                  <a:gd name="T2" fmla="+- 0 16812 16812"/>
                  <a:gd name="T3" fmla="*/ 16812 h 220"/>
                  <a:gd name="T4" fmla="+- 0 7122 6987"/>
                  <a:gd name="T5" fmla="*/ T4 w 177"/>
                  <a:gd name="T6" fmla="+- 0 16812 16812"/>
                  <a:gd name="T7" fmla="*/ 16812 h 220"/>
                  <a:gd name="T8" fmla="+- 0 7112 6987"/>
                  <a:gd name="T9" fmla="*/ T8 w 177"/>
                  <a:gd name="T10" fmla="+- 0 16910 16812"/>
                  <a:gd name="T11" fmla="*/ 16910 h 220"/>
                  <a:gd name="T12" fmla="+- 0 7097 6987"/>
                  <a:gd name="T13" fmla="*/ T12 w 177"/>
                  <a:gd name="T14" fmla="+- 0 16913 16812"/>
                  <a:gd name="T15" fmla="*/ 16913 h 220"/>
                  <a:gd name="T16" fmla="+- 0 7076 6987"/>
                  <a:gd name="T17" fmla="*/ T16 w 177"/>
                  <a:gd name="T18" fmla="+- 0 16914 16812"/>
                  <a:gd name="T19" fmla="*/ 16914 h 220"/>
                  <a:gd name="T20" fmla="+- 0 7164 6987"/>
                  <a:gd name="T21" fmla="*/ T20 w 177"/>
                  <a:gd name="T22" fmla="+- 0 16914 16812"/>
                  <a:gd name="T23" fmla="*/ 16914 h 220"/>
                  <a:gd name="T24" fmla="+- 0 7164 6987"/>
                  <a:gd name="T25" fmla="*/ T24 w 177"/>
                  <a:gd name="T26" fmla="+- 0 16812 16812"/>
                  <a:gd name="T27" fmla="*/ 16812 h 2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177" h="220">
                    <a:moveTo>
                      <a:pt x="177" y="0"/>
                    </a:moveTo>
                    <a:lnTo>
                      <a:pt x="135" y="0"/>
                    </a:lnTo>
                    <a:lnTo>
                      <a:pt x="125" y="98"/>
                    </a:lnTo>
                    <a:lnTo>
                      <a:pt x="110" y="101"/>
                    </a:lnTo>
                    <a:lnTo>
                      <a:pt x="89" y="102"/>
                    </a:lnTo>
                    <a:lnTo>
                      <a:pt x="177" y="102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8" name="Group 1577"/>
            <p:cNvGrpSpPr>
              <a:grpSpLocks/>
            </p:cNvGrpSpPr>
            <p:nvPr/>
          </p:nvGrpSpPr>
          <p:grpSpPr bwMode="auto">
            <a:xfrm>
              <a:off x="7221" y="16807"/>
              <a:ext cx="186" cy="230"/>
              <a:chOff x="7221" y="16807"/>
              <a:chExt cx="186" cy="230"/>
            </a:xfrm>
          </p:grpSpPr>
          <p:sp>
            <p:nvSpPr>
              <p:cNvPr id="7705" name="Freeform 1580"/>
              <p:cNvSpPr>
                <a:spLocks/>
              </p:cNvSpPr>
              <p:nvPr/>
            </p:nvSpPr>
            <p:spPr bwMode="auto">
              <a:xfrm>
                <a:off x="7221" y="16807"/>
                <a:ext cx="186" cy="230"/>
              </a:xfrm>
              <a:custGeom>
                <a:avLst/>
                <a:gdLst>
                  <a:gd name="T0" fmla="+- 0 7306 7221"/>
                  <a:gd name="T1" fmla="*/ T0 w 186"/>
                  <a:gd name="T2" fmla="+- 0 16807 16807"/>
                  <a:gd name="T3" fmla="*/ 16807 h 230"/>
                  <a:gd name="T4" fmla="+- 0 7244 7221"/>
                  <a:gd name="T5" fmla="*/ T4 w 186"/>
                  <a:gd name="T6" fmla="+- 0 16842 16807"/>
                  <a:gd name="T7" fmla="*/ 16842 h 230"/>
                  <a:gd name="T8" fmla="+- 0 7222 7221"/>
                  <a:gd name="T9" fmla="*/ T8 w 186"/>
                  <a:gd name="T10" fmla="+- 0 16914 16807"/>
                  <a:gd name="T11" fmla="*/ 16914 h 230"/>
                  <a:gd name="T12" fmla="+- 0 7221 7221"/>
                  <a:gd name="T13" fmla="*/ T12 w 186"/>
                  <a:gd name="T14" fmla="+- 0 16949 16807"/>
                  <a:gd name="T15" fmla="*/ 16949 h 230"/>
                  <a:gd name="T16" fmla="+- 0 7226 7221"/>
                  <a:gd name="T17" fmla="*/ T16 w 186"/>
                  <a:gd name="T18" fmla="+- 0 16975 16807"/>
                  <a:gd name="T19" fmla="*/ 16975 h 230"/>
                  <a:gd name="T20" fmla="+- 0 7263 7221"/>
                  <a:gd name="T21" fmla="*/ T20 w 186"/>
                  <a:gd name="T22" fmla="+- 0 17024 16807"/>
                  <a:gd name="T23" fmla="*/ 17024 h 230"/>
                  <a:gd name="T24" fmla="+- 0 7328 7221"/>
                  <a:gd name="T25" fmla="*/ T24 w 186"/>
                  <a:gd name="T26" fmla="+- 0 17037 16807"/>
                  <a:gd name="T27" fmla="*/ 17037 h 230"/>
                  <a:gd name="T28" fmla="+- 0 7346 7221"/>
                  <a:gd name="T29" fmla="*/ T28 w 186"/>
                  <a:gd name="T30" fmla="+- 0 17036 16807"/>
                  <a:gd name="T31" fmla="*/ 17036 h 230"/>
                  <a:gd name="T32" fmla="+- 0 7369 7221"/>
                  <a:gd name="T33" fmla="*/ T32 w 186"/>
                  <a:gd name="T34" fmla="+- 0 17034 16807"/>
                  <a:gd name="T35" fmla="*/ 17034 h 230"/>
                  <a:gd name="T36" fmla="+- 0 7388 7221"/>
                  <a:gd name="T37" fmla="*/ T36 w 186"/>
                  <a:gd name="T38" fmla="+- 0 17030 16807"/>
                  <a:gd name="T39" fmla="*/ 17030 h 230"/>
                  <a:gd name="T40" fmla="+- 0 7401 7221"/>
                  <a:gd name="T41" fmla="*/ T40 w 186"/>
                  <a:gd name="T42" fmla="+- 0 17027 16807"/>
                  <a:gd name="T43" fmla="*/ 17027 h 230"/>
                  <a:gd name="T44" fmla="+- 0 7396 7221"/>
                  <a:gd name="T45" fmla="*/ T44 w 186"/>
                  <a:gd name="T46" fmla="+- 0 17002 16807"/>
                  <a:gd name="T47" fmla="*/ 17002 h 230"/>
                  <a:gd name="T48" fmla="+- 0 7334 7221"/>
                  <a:gd name="T49" fmla="*/ T48 w 186"/>
                  <a:gd name="T50" fmla="+- 0 17002 16807"/>
                  <a:gd name="T51" fmla="*/ 17002 h 230"/>
                  <a:gd name="T52" fmla="+- 0 7311 7221"/>
                  <a:gd name="T53" fmla="*/ T52 w 186"/>
                  <a:gd name="T54" fmla="+- 0 17000 16807"/>
                  <a:gd name="T55" fmla="*/ 17000 h 230"/>
                  <a:gd name="T56" fmla="+- 0 7291 7221"/>
                  <a:gd name="T57" fmla="*/ T56 w 186"/>
                  <a:gd name="T58" fmla="+- 0 16994 16807"/>
                  <a:gd name="T59" fmla="*/ 16994 h 230"/>
                  <a:gd name="T60" fmla="+- 0 7276 7221"/>
                  <a:gd name="T61" fmla="*/ T60 w 186"/>
                  <a:gd name="T62" fmla="+- 0 16982 16807"/>
                  <a:gd name="T63" fmla="*/ 16982 h 230"/>
                  <a:gd name="T64" fmla="+- 0 7266 7221"/>
                  <a:gd name="T65" fmla="*/ T64 w 186"/>
                  <a:gd name="T66" fmla="+- 0 16962 16807"/>
                  <a:gd name="T67" fmla="*/ 16962 h 230"/>
                  <a:gd name="T68" fmla="+- 0 7262 7221"/>
                  <a:gd name="T69" fmla="*/ T68 w 186"/>
                  <a:gd name="T70" fmla="+- 0 16932 16807"/>
                  <a:gd name="T71" fmla="*/ 16932 h 230"/>
                  <a:gd name="T72" fmla="+- 0 7406 7221"/>
                  <a:gd name="T73" fmla="*/ T72 w 186"/>
                  <a:gd name="T74" fmla="+- 0 16932 16807"/>
                  <a:gd name="T75" fmla="*/ 16932 h 230"/>
                  <a:gd name="T76" fmla="+- 0 7406 7221"/>
                  <a:gd name="T77" fmla="*/ T76 w 186"/>
                  <a:gd name="T78" fmla="+- 0 16903 16807"/>
                  <a:gd name="T79" fmla="*/ 16903 h 230"/>
                  <a:gd name="T80" fmla="+- 0 7406 7221"/>
                  <a:gd name="T81" fmla="*/ T80 w 186"/>
                  <a:gd name="T82" fmla="+- 0 16903 16807"/>
                  <a:gd name="T83" fmla="*/ 16903 h 230"/>
                  <a:gd name="T84" fmla="+- 0 7363 7221"/>
                  <a:gd name="T85" fmla="*/ T84 w 186"/>
                  <a:gd name="T86" fmla="+- 0 16903 16807"/>
                  <a:gd name="T87" fmla="*/ 16903 h 230"/>
                  <a:gd name="T88" fmla="+- 0 7263 7221"/>
                  <a:gd name="T89" fmla="*/ T88 w 186"/>
                  <a:gd name="T90" fmla="+- 0 16895 16807"/>
                  <a:gd name="T91" fmla="*/ 16895 h 230"/>
                  <a:gd name="T92" fmla="+- 0 7270 7221"/>
                  <a:gd name="T93" fmla="*/ T92 w 186"/>
                  <a:gd name="T94" fmla="+- 0 16870 16807"/>
                  <a:gd name="T95" fmla="*/ 16870 h 230"/>
                  <a:gd name="T96" fmla="+- 0 7282 7221"/>
                  <a:gd name="T97" fmla="*/ T96 w 186"/>
                  <a:gd name="T98" fmla="+- 0 16852 16807"/>
                  <a:gd name="T99" fmla="*/ 16852 h 230"/>
                  <a:gd name="T100" fmla="+- 0 7298 7221"/>
                  <a:gd name="T101" fmla="*/ T100 w 186"/>
                  <a:gd name="T102" fmla="+- 0 16841 16807"/>
                  <a:gd name="T103" fmla="*/ 16841 h 230"/>
                  <a:gd name="T104" fmla="+- 0 7317 7221"/>
                  <a:gd name="T105" fmla="*/ T104 w 186"/>
                  <a:gd name="T106" fmla="+- 0 16837 16807"/>
                  <a:gd name="T107" fmla="*/ 16837 h 230"/>
                  <a:gd name="T108" fmla="+- 0 7385 7221"/>
                  <a:gd name="T109" fmla="*/ T108 w 186"/>
                  <a:gd name="T110" fmla="+- 0 16837 16807"/>
                  <a:gd name="T111" fmla="*/ 16837 h 230"/>
                  <a:gd name="T112" fmla="+- 0 7374 7221"/>
                  <a:gd name="T113" fmla="*/ T112 w 186"/>
                  <a:gd name="T114" fmla="+- 0 16825 16807"/>
                  <a:gd name="T115" fmla="*/ 16825 h 230"/>
                  <a:gd name="T116" fmla="+- 0 7356 7221"/>
                  <a:gd name="T117" fmla="*/ T116 w 186"/>
                  <a:gd name="T118" fmla="+- 0 16815 16807"/>
                  <a:gd name="T119" fmla="*/ 16815 h 230"/>
                  <a:gd name="T120" fmla="+- 0 7333 7221"/>
                  <a:gd name="T121" fmla="*/ T120 w 186"/>
                  <a:gd name="T122" fmla="+- 0 16809 16807"/>
                  <a:gd name="T123" fmla="*/ 16809 h 230"/>
                  <a:gd name="T124" fmla="+- 0 7306 7221"/>
                  <a:gd name="T125" fmla="*/ T124 w 186"/>
                  <a:gd name="T126" fmla="+- 0 16807 16807"/>
                  <a:gd name="T127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</a:cxnLst>
                <a:rect l="0" t="0" r="r" b="b"/>
                <a:pathLst>
                  <a:path w="186" h="230">
                    <a:moveTo>
                      <a:pt x="85" y="0"/>
                    </a:moveTo>
                    <a:lnTo>
                      <a:pt x="23" y="35"/>
                    </a:lnTo>
                    <a:lnTo>
                      <a:pt x="1" y="107"/>
                    </a:lnTo>
                    <a:lnTo>
                      <a:pt x="0" y="142"/>
                    </a:lnTo>
                    <a:lnTo>
                      <a:pt x="5" y="168"/>
                    </a:lnTo>
                    <a:lnTo>
                      <a:pt x="42" y="217"/>
                    </a:lnTo>
                    <a:lnTo>
                      <a:pt x="107" y="230"/>
                    </a:lnTo>
                    <a:lnTo>
                      <a:pt x="125" y="229"/>
                    </a:lnTo>
                    <a:lnTo>
                      <a:pt x="148" y="227"/>
                    </a:lnTo>
                    <a:lnTo>
                      <a:pt x="167" y="223"/>
                    </a:lnTo>
                    <a:lnTo>
                      <a:pt x="180" y="220"/>
                    </a:lnTo>
                    <a:lnTo>
                      <a:pt x="175" y="195"/>
                    </a:lnTo>
                    <a:lnTo>
                      <a:pt x="113" y="195"/>
                    </a:lnTo>
                    <a:lnTo>
                      <a:pt x="90" y="193"/>
                    </a:lnTo>
                    <a:lnTo>
                      <a:pt x="70" y="187"/>
                    </a:lnTo>
                    <a:lnTo>
                      <a:pt x="55" y="175"/>
                    </a:lnTo>
                    <a:lnTo>
                      <a:pt x="45" y="155"/>
                    </a:lnTo>
                    <a:lnTo>
                      <a:pt x="41" y="125"/>
                    </a:lnTo>
                    <a:lnTo>
                      <a:pt x="185" y="125"/>
                    </a:lnTo>
                    <a:lnTo>
                      <a:pt x="185" y="96"/>
                    </a:lnTo>
                    <a:lnTo>
                      <a:pt x="142" y="96"/>
                    </a:lnTo>
                    <a:lnTo>
                      <a:pt x="42" y="88"/>
                    </a:lnTo>
                    <a:lnTo>
                      <a:pt x="49" y="63"/>
                    </a:lnTo>
                    <a:lnTo>
                      <a:pt x="61" y="45"/>
                    </a:lnTo>
                    <a:lnTo>
                      <a:pt x="77" y="34"/>
                    </a:lnTo>
                    <a:lnTo>
                      <a:pt x="96" y="30"/>
                    </a:lnTo>
                    <a:lnTo>
                      <a:pt x="164" y="30"/>
                    </a:lnTo>
                    <a:lnTo>
                      <a:pt x="153" y="18"/>
                    </a:lnTo>
                    <a:lnTo>
                      <a:pt x="135" y="8"/>
                    </a:lnTo>
                    <a:lnTo>
                      <a:pt x="112" y="2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06" name="Freeform 1579"/>
              <p:cNvSpPr>
                <a:spLocks/>
              </p:cNvSpPr>
              <p:nvPr/>
            </p:nvSpPr>
            <p:spPr bwMode="auto">
              <a:xfrm>
                <a:off x="7221" y="16807"/>
                <a:ext cx="186" cy="230"/>
              </a:xfrm>
              <a:custGeom>
                <a:avLst/>
                <a:gdLst>
                  <a:gd name="T0" fmla="+- 0 7394 7221"/>
                  <a:gd name="T1" fmla="*/ T0 w 186"/>
                  <a:gd name="T2" fmla="+- 0 16993 16807"/>
                  <a:gd name="T3" fmla="*/ 16993 h 230"/>
                  <a:gd name="T4" fmla="+- 0 7376 7221"/>
                  <a:gd name="T5" fmla="*/ T4 w 186"/>
                  <a:gd name="T6" fmla="+- 0 16997 16807"/>
                  <a:gd name="T7" fmla="*/ 16997 h 230"/>
                  <a:gd name="T8" fmla="+- 0 7355 7221"/>
                  <a:gd name="T9" fmla="*/ T8 w 186"/>
                  <a:gd name="T10" fmla="+- 0 17000 16807"/>
                  <a:gd name="T11" fmla="*/ 17000 h 230"/>
                  <a:gd name="T12" fmla="+- 0 7334 7221"/>
                  <a:gd name="T13" fmla="*/ T12 w 186"/>
                  <a:gd name="T14" fmla="+- 0 17002 16807"/>
                  <a:gd name="T15" fmla="*/ 17002 h 230"/>
                  <a:gd name="T16" fmla="+- 0 7396 7221"/>
                  <a:gd name="T17" fmla="*/ T16 w 186"/>
                  <a:gd name="T18" fmla="+- 0 17002 16807"/>
                  <a:gd name="T19" fmla="*/ 17002 h 230"/>
                  <a:gd name="T20" fmla="+- 0 7394 7221"/>
                  <a:gd name="T21" fmla="*/ T20 w 186"/>
                  <a:gd name="T22" fmla="+- 0 16993 16807"/>
                  <a:gd name="T23" fmla="*/ 16993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186" h="230">
                    <a:moveTo>
                      <a:pt x="173" y="186"/>
                    </a:moveTo>
                    <a:lnTo>
                      <a:pt x="155" y="190"/>
                    </a:lnTo>
                    <a:lnTo>
                      <a:pt x="134" y="193"/>
                    </a:lnTo>
                    <a:lnTo>
                      <a:pt x="113" y="195"/>
                    </a:lnTo>
                    <a:lnTo>
                      <a:pt x="175" y="195"/>
                    </a:lnTo>
                    <a:lnTo>
                      <a:pt x="173" y="186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07" name="Freeform 1578"/>
              <p:cNvSpPr>
                <a:spLocks/>
              </p:cNvSpPr>
              <p:nvPr/>
            </p:nvSpPr>
            <p:spPr bwMode="auto">
              <a:xfrm>
                <a:off x="7221" y="16807"/>
                <a:ext cx="186" cy="230"/>
              </a:xfrm>
              <a:custGeom>
                <a:avLst/>
                <a:gdLst>
                  <a:gd name="T0" fmla="+- 0 7385 7221"/>
                  <a:gd name="T1" fmla="*/ T0 w 186"/>
                  <a:gd name="T2" fmla="+- 0 16837 16807"/>
                  <a:gd name="T3" fmla="*/ 16837 h 230"/>
                  <a:gd name="T4" fmla="+- 0 7317 7221"/>
                  <a:gd name="T5" fmla="*/ T4 w 186"/>
                  <a:gd name="T6" fmla="+- 0 16837 16807"/>
                  <a:gd name="T7" fmla="*/ 16837 h 230"/>
                  <a:gd name="T8" fmla="+- 0 7338 7221"/>
                  <a:gd name="T9" fmla="*/ T8 w 186"/>
                  <a:gd name="T10" fmla="+- 0 16842 16807"/>
                  <a:gd name="T11" fmla="*/ 16842 h 230"/>
                  <a:gd name="T12" fmla="+- 0 7352 7221"/>
                  <a:gd name="T13" fmla="*/ T12 w 186"/>
                  <a:gd name="T14" fmla="+- 0 16855 16807"/>
                  <a:gd name="T15" fmla="*/ 16855 h 230"/>
                  <a:gd name="T16" fmla="+- 0 7360 7221"/>
                  <a:gd name="T17" fmla="*/ T16 w 186"/>
                  <a:gd name="T18" fmla="+- 0 16876 16807"/>
                  <a:gd name="T19" fmla="*/ 16876 h 230"/>
                  <a:gd name="T20" fmla="+- 0 7363 7221"/>
                  <a:gd name="T21" fmla="*/ T20 w 186"/>
                  <a:gd name="T22" fmla="+- 0 16903 16807"/>
                  <a:gd name="T23" fmla="*/ 16903 h 230"/>
                  <a:gd name="T24" fmla="+- 0 7406 7221"/>
                  <a:gd name="T25" fmla="*/ T24 w 186"/>
                  <a:gd name="T26" fmla="+- 0 16903 16807"/>
                  <a:gd name="T27" fmla="*/ 16903 h 230"/>
                  <a:gd name="T28" fmla="+- 0 7403 7221"/>
                  <a:gd name="T29" fmla="*/ T28 w 186"/>
                  <a:gd name="T30" fmla="+- 0 16878 16807"/>
                  <a:gd name="T31" fmla="*/ 16878 h 230"/>
                  <a:gd name="T32" fmla="+- 0 7397 7221"/>
                  <a:gd name="T33" fmla="*/ T32 w 186"/>
                  <a:gd name="T34" fmla="+- 0 16857 16807"/>
                  <a:gd name="T35" fmla="*/ 16857 h 230"/>
                  <a:gd name="T36" fmla="+- 0 7387 7221"/>
                  <a:gd name="T37" fmla="*/ T36 w 186"/>
                  <a:gd name="T38" fmla="+- 0 16839 16807"/>
                  <a:gd name="T39" fmla="*/ 16839 h 230"/>
                  <a:gd name="T40" fmla="+- 0 7385 7221"/>
                  <a:gd name="T41" fmla="*/ T40 w 186"/>
                  <a:gd name="T42" fmla="+- 0 16837 16807"/>
                  <a:gd name="T43" fmla="*/ 1683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186" h="230">
                    <a:moveTo>
                      <a:pt x="164" y="30"/>
                    </a:moveTo>
                    <a:lnTo>
                      <a:pt x="96" y="30"/>
                    </a:lnTo>
                    <a:lnTo>
                      <a:pt x="117" y="35"/>
                    </a:lnTo>
                    <a:lnTo>
                      <a:pt x="131" y="48"/>
                    </a:lnTo>
                    <a:lnTo>
                      <a:pt x="139" y="69"/>
                    </a:lnTo>
                    <a:lnTo>
                      <a:pt x="142" y="96"/>
                    </a:lnTo>
                    <a:lnTo>
                      <a:pt x="185" y="96"/>
                    </a:lnTo>
                    <a:lnTo>
                      <a:pt x="182" y="71"/>
                    </a:lnTo>
                    <a:lnTo>
                      <a:pt x="176" y="50"/>
                    </a:lnTo>
                    <a:lnTo>
                      <a:pt x="166" y="32"/>
                    </a:lnTo>
                    <a:lnTo>
                      <a:pt x="164" y="3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89" name="Group 1573"/>
            <p:cNvGrpSpPr>
              <a:grpSpLocks/>
            </p:cNvGrpSpPr>
            <p:nvPr/>
          </p:nvGrpSpPr>
          <p:grpSpPr bwMode="auto">
            <a:xfrm>
              <a:off x="7448" y="16807"/>
              <a:ext cx="170" cy="230"/>
              <a:chOff x="7448" y="16807"/>
              <a:chExt cx="170" cy="230"/>
            </a:xfrm>
          </p:grpSpPr>
          <p:sp>
            <p:nvSpPr>
              <p:cNvPr id="7702" name="Freeform 1576"/>
              <p:cNvSpPr>
                <a:spLocks/>
              </p:cNvSpPr>
              <p:nvPr/>
            </p:nvSpPr>
            <p:spPr bwMode="auto">
              <a:xfrm>
                <a:off x="7448" y="16807"/>
                <a:ext cx="170" cy="230"/>
              </a:xfrm>
              <a:custGeom>
                <a:avLst/>
                <a:gdLst>
                  <a:gd name="T0" fmla="+- 0 7553 7448"/>
                  <a:gd name="T1" fmla="*/ T0 w 170"/>
                  <a:gd name="T2" fmla="+- 0 16807 16807"/>
                  <a:gd name="T3" fmla="*/ 16807 h 230"/>
                  <a:gd name="T4" fmla="+- 0 7491 7448"/>
                  <a:gd name="T5" fmla="*/ T4 w 170"/>
                  <a:gd name="T6" fmla="+- 0 16825 16807"/>
                  <a:gd name="T7" fmla="*/ 16825 h 230"/>
                  <a:gd name="T8" fmla="+- 0 7455 7448"/>
                  <a:gd name="T9" fmla="*/ T8 w 170"/>
                  <a:gd name="T10" fmla="+- 0 16877 16807"/>
                  <a:gd name="T11" fmla="*/ 16877 h 230"/>
                  <a:gd name="T12" fmla="+- 0 7448 7448"/>
                  <a:gd name="T13" fmla="*/ T12 w 170"/>
                  <a:gd name="T14" fmla="+- 0 16927 16807"/>
                  <a:gd name="T15" fmla="*/ 16927 h 230"/>
                  <a:gd name="T16" fmla="+- 0 7450 7448"/>
                  <a:gd name="T17" fmla="*/ T16 w 170"/>
                  <a:gd name="T18" fmla="+- 0 16954 16807"/>
                  <a:gd name="T19" fmla="*/ 16954 h 230"/>
                  <a:gd name="T20" fmla="+- 0 7476 7448"/>
                  <a:gd name="T21" fmla="*/ T20 w 170"/>
                  <a:gd name="T22" fmla="+- 0 17011 16807"/>
                  <a:gd name="T23" fmla="*/ 17011 h 230"/>
                  <a:gd name="T24" fmla="+- 0 7536 7448"/>
                  <a:gd name="T25" fmla="*/ T24 w 170"/>
                  <a:gd name="T26" fmla="+- 0 17035 16807"/>
                  <a:gd name="T27" fmla="*/ 17035 h 230"/>
                  <a:gd name="T28" fmla="+- 0 7564 7448"/>
                  <a:gd name="T29" fmla="*/ T28 w 170"/>
                  <a:gd name="T30" fmla="+- 0 17036 16807"/>
                  <a:gd name="T31" fmla="*/ 17036 h 230"/>
                  <a:gd name="T32" fmla="+- 0 7581 7448"/>
                  <a:gd name="T33" fmla="*/ T32 w 170"/>
                  <a:gd name="T34" fmla="+- 0 17035 16807"/>
                  <a:gd name="T35" fmla="*/ 17035 h 230"/>
                  <a:gd name="T36" fmla="+- 0 7602 7448"/>
                  <a:gd name="T37" fmla="*/ T36 w 170"/>
                  <a:gd name="T38" fmla="+- 0 17032 16807"/>
                  <a:gd name="T39" fmla="*/ 17032 h 230"/>
                  <a:gd name="T40" fmla="+- 0 7618 7448"/>
                  <a:gd name="T41" fmla="*/ T40 w 170"/>
                  <a:gd name="T42" fmla="+- 0 17029 16807"/>
                  <a:gd name="T43" fmla="*/ 17029 h 230"/>
                  <a:gd name="T44" fmla="+- 0 7605 7448"/>
                  <a:gd name="T45" fmla="*/ T44 w 170"/>
                  <a:gd name="T46" fmla="+- 0 17001 16807"/>
                  <a:gd name="T47" fmla="*/ 17001 h 230"/>
                  <a:gd name="T48" fmla="+- 0 7560 7448"/>
                  <a:gd name="T49" fmla="*/ T48 w 170"/>
                  <a:gd name="T50" fmla="+- 0 17001 16807"/>
                  <a:gd name="T51" fmla="*/ 17001 h 230"/>
                  <a:gd name="T52" fmla="+- 0 7536 7448"/>
                  <a:gd name="T53" fmla="*/ T52 w 170"/>
                  <a:gd name="T54" fmla="+- 0 16998 16807"/>
                  <a:gd name="T55" fmla="*/ 16998 h 230"/>
                  <a:gd name="T56" fmla="+- 0 7493 7448"/>
                  <a:gd name="T57" fmla="*/ T56 w 170"/>
                  <a:gd name="T58" fmla="+- 0 16934 16807"/>
                  <a:gd name="T59" fmla="*/ 16934 h 230"/>
                  <a:gd name="T60" fmla="+- 0 7492 7448"/>
                  <a:gd name="T61" fmla="*/ T60 w 170"/>
                  <a:gd name="T62" fmla="+- 0 16903 16807"/>
                  <a:gd name="T63" fmla="*/ 16903 h 230"/>
                  <a:gd name="T64" fmla="+- 0 7498 7448"/>
                  <a:gd name="T65" fmla="*/ T64 w 170"/>
                  <a:gd name="T66" fmla="+- 0 16881 16807"/>
                  <a:gd name="T67" fmla="*/ 16881 h 230"/>
                  <a:gd name="T68" fmla="+- 0 7509 7448"/>
                  <a:gd name="T69" fmla="*/ T68 w 170"/>
                  <a:gd name="T70" fmla="+- 0 16864 16807"/>
                  <a:gd name="T71" fmla="*/ 16864 h 230"/>
                  <a:gd name="T72" fmla="+- 0 7525 7448"/>
                  <a:gd name="T73" fmla="*/ T72 w 170"/>
                  <a:gd name="T74" fmla="+- 0 16851 16807"/>
                  <a:gd name="T75" fmla="*/ 16851 h 230"/>
                  <a:gd name="T76" fmla="+- 0 7545 7448"/>
                  <a:gd name="T77" fmla="*/ T76 w 170"/>
                  <a:gd name="T78" fmla="+- 0 16844 16807"/>
                  <a:gd name="T79" fmla="*/ 16844 h 230"/>
                  <a:gd name="T80" fmla="+- 0 7571 7448"/>
                  <a:gd name="T81" fmla="*/ T80 w 170"/>
                  <a:gd name="T82" fmla="+- 0 16842 16807"/>
                  <a:gd name="T83" fmla="*/ 16842 h 230"/>
                  <a:gd name="T84" fmla="+- 0 7609 7448"/>
                  <a:gd name="T85" fmla="*/ T84 w 170"/>
                  <a:gd name="T86" fmla="+- 0 16842 16807"/>
                  <a:gd name="T87" fmla="*/ 16842 h 230"/>
                  <a:gd name="T88" fmla="+- 0 7615 7448"/>
                  <a:gd name="T89" fmla="*/ T88 w 170"/>
                  <a:gd name="T90" fmla="+- 0 16818 16807"/>
                  <a:gd name="T91" fmla="*/ 16818 h 230"/>
                  <a:gd name="T92" fmla="+- 0 7600 7448"/>
                  <a:gd name="T93" fmla="*/ T92 w 170"/>
                  <a:gd name="T94" fmla="+- 0 16812 16807"/>
                  <a:gd name="T95" fmla="*/ 16812 h 230"/>
                  <a:gd name="T96" fmla="+- 0 7580 7448"/>
                  <a:gd name="T97" fmla="*/ T96 w 170"/>
                  <a:gd name="T98" fmla="+- 0 16808 16807"/>
                  <a:gd name="T99" fmla="*/ 16808 h 230"/>
                  <a:gd name="T100" fmla="+- 0 7553 7448"/>
                  <a:gd name="T101" fmla="*/ T100 w 170"/>
                  <a:gd name="T102" fmla="+- 0 16807 16807"/>
                  <a:gd name="T103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170" h="230">
                    <a:moveTo>
                      <a:pt x="105" y="0"/>
                    </a:moveTo>
                    <a:lnTo>
                      <a:pt x="43" y="18"/>
                    </a:lnTo>
                    <a:lnTo>
                      <a:pt x="7" y="70"/>
                    </a:lnTo>
                    <a:lnTo>
                      <a:pt x="0" y="120"/>
                    </a:lnTo>
                    <a:lnTo>
                      <a:pt x="2" y="147"/>
                    </a:lnTo>
                    <a:lnTo>
                      <a:pt x="28" y="204"/>
                    </a:lnTo>
                    <a:lnTo>
                      <a:pt x="88" y="228"/>
                    </a:lnTo>
                    <a:lnTo>
                      <a:pt x="116" y="229"/>
                    </a:lnTo>
                    <a:lnTo>
                      <a:pt x="133" y="228"/>
                    </a:lnTo>
                    <a:lnTo>
                      <a:pt x="154" y="225"/>
                    </a:lnTo>
                    <a:lnTo>
                      <a:pt x="170" y="222"/>
                    </a:lnTo>
                    <a:lnTo>
                      <a:pt x="157" y="194"/>
                    </a:lnTo>
                    <a:lnTo>
                      <a:pt x="112" y="194"/>
                    </a:lnTo>
                    <a:lnTo>
                      <a:pt x="88" y="191"/>
                    </a:lnTo>
                    <a:lnTo>
                      <a:pt x="45" y="127"/>
                    </a:lnTo>
                    <a:lnTo>
                      <a:pt x="44" y="96"/>
                    </a:lnTo>
                    <a:lnTo>
                      <a:pt x="50" y="74"/>
                    </a:lnTo>
                    <a:lnTo>
                      <a:pt x="61" y="57"/>
                    </a:lnTo>
                    <a:lnTo>
                      <a:pt x="77" y="44"/>
                    </a:lnTo>
                    <a:lnTo>
                      <a:pt x="97" y="37"/>
                    </a:lnTo>
                    <a:lnTo>
                      <a:pt x="123" y="35"/>
                    </a:lnTo>
                    <a:lnTo>
                      <a:pt x="161" y="35"/>
                    </a:lnTo>
                    <a:lnTo>
                      <a:pt x="167" y="11"/>
                    </a:lnTo>
                    <a:lnTo>
                      <a:pt x="152" y="5"/>
                    </a:lnTo>
                    <a:lnTo>
                      <a:pt x="132" y="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03" name="Freeform 1575"/>
              <p:cNvSpPr>
                <a:spLocks/>
              </p:cNvSpPr>
              <p:nvPr/>
            </p:nvSpPr>
            <p:spPr bwMode="auto">
              <a:xfrm>
                <a:off x="7448" y="16807"/>
                <a:ext cx="170" cy="230"/>
              </a:xfrm>
              <a:custGeom>
                <a:avLst/>
                <a:gdLst>
                  <a:gd name="T0" fmla="+- 0 7603 7448"/>
                  <a:gd name="T1" fmla="*/ T0 w 170"/>
                  <a:gd name="T2" fmla="+- 0 16997 16807"/>
                  <a:gd name="T3" fmla="*/ 16997 h 230"/>
                  <a:gd name="T4" fmla="+- 0 7585 7448"/>
                  <a:gd name="T5" fmla="*/ T4 w 170"/>
                  <a:gd name="T6" fmla="+- 0 17000 16807"/>
                  <a:gd name="T7" fmla="*/ 17000 h 230"/>
                  <a:gd name="T8" fmla="+- 0 7560 7448"/>
                  <a:gd name="T9" fmla="*/ T8 w 170"/>
                  <a:gd name="T10" fmla="+- 0 17001 16807"/>
                  <a:gd name="T11" fmla="*/ 17001 h 230"/>
                  <a:gd name="T12" fmla="+- 0 7605 7448"/>
                  <a:gd name="T13" fmla="*/ T12 w 170"/>
                  <a:gd name="T14" fmla="+- 0 17001 16807"/>
                  <a:gd name="T15" fmla="*/ 17001 h 230"/>
                  <a:gd name="T16" fmla="+- 0 7603 7448"/>
                  <a:gd name="T17" fmla="*/ T16 w 170"/>
                  <a:gd name="T18" fmla="+- 0 16997 16807"/>
                  <a:gd name="T19" fmla="*/ 1699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0" h="230">
                    <a:moveTo>
                      <a:pt x="155" y="190"/>
                    </a:moveTo>
                    <a:lnTo>
                      <a:pt x="137" y="193"/>
                    </a:lnTo>
                    <a:lnTo>
                      <a:pt x="112" y="194"/>
                    </a:lnTo>
                    <a:lnTo>
                      <a:pt x="157" y="194"/>
                    </a:lnTo>
                    <a:lnTo>
                      <a:pt x="155" y="19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04" name="Freeform 1574"/>
              <p:cNvSpPr>
                <a:spLocks/>
              </p:cNvSpPr>
              <p:nvPr/>
            </p:nvSpPr>
            <p:spPr bwMode="auto">
              <a:xfrm>
                <a:off x="7448" y="16807"/>
                <a:ext cx="170" cy="230"/>
              </a:xfrm>
              <a:custGeom>
                <a:avLst/>
                <a:gdLst>
                  <a:gd name="T0" fmla="+- 0 7609 7448"/>
                  <a:gd name="T1" fmla="*/ T0 w 170"/>
                  <a:gd name="T2" fmla="+- 0 16842 16807"/>
                  <a:gd name="T3" fmla="*/ 16842 h 230"/>
                  <a:gd name="T4" fmla="+- 0 7571 7448"/>
                  <a:gd name="T5" fmla="*/ T4 w 170"/>
                  <a:gd name="T6" fmla="+- 0 16842 16807"/>
                  <a:gd name="T7" fmla="*/ 16842 h 230"/>
                  <a:gd name="T8" fmla="+- 0 7591 7448"/>
                  <a:gd name="T9" fmla="*/ T8 w 170"/>
                  <a:gd name="T10" fmla="+- 0 16846 16807"/>
                  <a:gd name="T11" fmla="*/ 16846 h 230"/>
                  <a:gd name="T12" fmla="+- 0 7607 7448"/>
                  <a:gd name="T13" fmla="*/ T12 w 170"/>
                  <a:gd name="T14" fmla="+- 0 16852 16807"/>
                  <a:gd name="T15" fmla="*/ 16852 h 230"/>
                  <a:gd name="T16" fmla="+- 0 7609 7448"/>
                  <a:gd name="T17" fmla="*/ T16 w 170"/>
                  <a:gd name="T18" fmla="+- 0 16842 16807"/>
                  <a:gd name="T19" fmla="*/ 16842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0" h="230">
                    <a:moveTo>
                      <a:pt x="161" y="35"/>
                    </a:moveTo>
                    <a:lnTo>
                      <a:pt x="123" y="35"/>
                    </a:lnTo>
                    <a:lnTo>
                      <a:pt x="143" y="39"/>
                    </a:lnTo>
                    <a:lnTo>
                      <a:pt x="159" y="45"/>
                    </a:lnTo>
                    <a:lnTo>
                      <a:pt x="161" y="3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90" name="Group 1570"/>
            <p:cNvGrpSpPr>
              <a:grpSpLocks/>
            </p:cNvGrpSpPr>
            <p:nvPr/>
          </p:nvGrpSpPr>
          <p:grpSpPr bwMode="auto">
            <a:xfrm>
              <a:off x="7665" y="16812"/>
              <a:ext cx="180" cy="224"/>
              <a:chOff x="7665" y="16812"/>
              <a:chExt cx="180" cy="224"/>
            </a:xfrm>
          </p:grpSpPr>
          <p:sp>
            <p:nvSpPr>
              <p:cNvPr id="7700" name="Freeform 1572"/>
              <p:cNvSpPr>
                <a:spLocks/>
              </p:cNvSpPr>
              <p:nvPr/>
            </p:nvSpPr>
            <p:spPr bwMode="auto">
              <a:xfrm>
                <a:off x="7665" y="16812"/>
                <a:ext cx="180" cy="224"/>
              </a:xfrm>
              <a:custGeom>
                <a:avLst/>
                <a:gdLst>
                  <a:gd name="T0" fmla="+- 0 7843 7665"/>
                  <a:gd name="T1" fmla="*/ T0 w 180"/>
                  <a:gd name="T2" fmla="+- 0 16812 16812"/>
                  <a:gd name="T3" fmla="*/ 16812 h 224"/>
                  <a:gd name="T4" fmla="+- 0 7795 7665"/>
                  <a:gd name="T5" fmla="*/ T4 w 180"/>
                  <a:gd name="T6" fmla="+- 0 16812 16812"/>
                  <a:gd name="T7" fmla="*/ 16812 h 224"/>
                  <a:gd name="T8" fmla="+- 0 7709 7665"/>
                  <a:gd name="T9" fmla="*/ T8 w 180"/>
                  <a:gd name="T10" fmla="+- 0 16919 16812"/>
                  <a:gd name="T11" fmla="*/ 16919 h 224"/>
                  <a:gd name="T12" fmla="+- 0 7775 7665"/>
                  <a:gd name="T13" fmla="*/ T12 w 180"/>
                  <a:gd name="T14" fmla="+- 0 17000 16812"/>
                  <a:gd name="T15" fmla="*/ 17000 h 224"/>
                  <a:gd name="T16" fmla="+- 0 7829 7665"/>
                  <a:gd name="T17" fmla="*/ T16 w 180"/>
                  <a:gd name="T18" fmla="+- 0 17034 16812"/>
                  <a:gd name="T19" fmla="*/ 17034 h 224"/>
                  <a:gd name="T20" fmla="+- 0 7844 7665"/>
                  <a:gd name="T21" fmla="*/ T20 w 180"/>
                  <a:gd name="T22" fmla="+- 0 17036 16812"/>
                  <a:gd name="T23" fmla="*/ 17036 h 224"/>
                  <a:gd name="T24" fmla="+- 0 7845 7665"/>
                  <a:gd name="T25" fmla="*/ T24 w 180"/>
                  <a:gd name="T26" fmla="+- 0 17003 16812"/>
                  <a:gd name="T27" fmla="*/ 17003 h 224"/>
                  <a:gd name="T28" fmla="+- 0 7830 7665"/>
                  <a:gd name="T29" fmla="*/ T28 w 180"/>
                  <a:gd name="T30" fmla="+- 0 16994 16812"/>
                  <a:gd name="T31" fmla="*/ 16994 h 224"/>
                  <a:gd name="T32" fmla="+- 0 7814 7665"/>
                  <a:gd name="T33" fmla="*/ T32 w 180"/>
                  <a:gd name="T34" fmla="+- 0 16982 16812"/>
                  <a:gd name="T35" fmla="*/ 16982 h 224"/>
                  <a:gd name="T36" fmla="+- 0 7797 7665"/>
                  <a:gd name="T37" fmla="*/ T36 w 180"/>
                  <a:gd name="T38" fmla="+- 0 16965 16812"/>
                  <a:gd name="T39" fmla="*/ 16965 h 224"/>
                  <a:gd name="T40" fmla="+- 0 7754 7665"/>
                  <a:gd name="T41" fmla="*/ T40 w 180"/>
                  <a:gd name="T42" fmla="+- 0 16916 16812"/>
                  <a:gd name="T43" fmla="*/ 16916 h 224"/>
                  <a:gd name="T44" fmla="+- 0 7843 7665"/>
                  <a:gd name="T45" fmla="*/ T44 w 180"/>
                  <a:gd name="T46" fmla="+- 0 16812 16812"/>
                  <a:gd name="T47" fmla="*/ 16812 h 2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</a:cxnLst>
                <a:rect l="0" t="0" r="r" b="b"/>
                <a:pathLst>
                  <a:path w="180" h="224">
                    <a:moveTo>
                      <a:pt x="178" y="0"/>
                    </a:moveTo>
                    <a:lnTo>
                      <a:pt x="130" y="0"/>
                    </a:lnTo>
                    <a:lnTo>
                      <a:pt x="44" y="107"/>
                    </a:lnTo>
                    <a:lnTo>
                      <a:pt x="110" y="188"/>
                    </a:lnTo>
                    <a:lnTo>
                      <a:pt x="164" y="222"/>
                    </a:lnTo>
                    <a:lnTo>
                      <a:pt x="179" y="224"/>
                    </a:lnTo>
                    <a:lnTo>
                      <a:pt x="180" y="191"/>
                    </a:lnTo>
                    <a:lnTo>
                      <a:pt x="165" y="182"/>
                    </a:lnTo>
                    <a:lnTo>
                      <a:pt x="149" y="170"/>
                    </a:lnTo>
                    <a:lnTo>
                      <a:pt x="132" y="153"/>
                    </a:lnTo>
                    <a:lnTo>
                      <a:pt x="89" y="104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01" name="Freeform 1571"/>
              <p:cNvSpPr>
                <a:spLocks/>
              </p:cNvSpPr>
              <p:nvPr/>
            </p:nvSpPr>
            <p:spPr bwMode="auto">
              <a:xfrm>
                <a:off x="7665" y="16812"/>
                <a:ext cx="180" cy="224"/>
              </a:xfrm>
              <a:custGeom>
                <a:avLst/>
                <a:gdLst>
                  <a:gd name="T0" fmla="+- 0 7707 7665"/>
                  <a:gd name="T1" fmla="*/ T0 w 180"/>
                  <a:gd name="T2" fmla="+- 0 16812 16812"/>
                  <a:gd name="T3" fmla="*/ 16812 h 224"/>
                  <a:gd name="T4" fmla="+- 0 7665 7665"/>
                  <a:gd name="T5" fmla="*/ T4 w 180"/>
                  <a:gd name="T6" fmla="+- 0 16812 16812"/>
                  <a:gd name="T7" fmla="*/ 16812 h 224"/>
                  <a:gd name="T8" fmla="+- 0 7665 7665"/>
                  <a:gd name="T9" fmla="*/ T8 w 180"/>
                  <a:gd name="T10" fmla="+- 0 17032 16812"/>
                  <a:gd name="T11" fmla="*/ 17032 h 224"/>
                  <a:gd name="T12" fmla="+- 0 7707 7665"/>
                  <a:gd name="T13" fmla="*/ T12 w 180"/>
                  <a:gd name="T14" fmla="+- 0 17032 16812"/>
                  <a:gd name="T15" fmla="*/ 17032 h 224"/>
                  <a:gd name="T16" fmla="+- 0 7707 7665"/>
                  <a:gd name="T17" fmla="*/ T16 w 180"/>
                  <a:gd name="T18" fmla="+- 0 16812 16812"/>
                  <a:gd name="T19" fmla="*/ 16812 h 22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80" h="224">
                    <a:moveTo>
                      <a:pt x="42" y="0"/>
                    </a:moveTo>
                    <a:lnTo>
                      <a:pt x="0" y="0"/>
                    </a:lnTo>
                    <a:lnTo>
                      <a:pt x="0" y="220"/>
                    </a:lnTo>
                    <a:lnTo>
                      <a:pt x="42" y="22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91" name="Group 1565"/>
            <p:cNvGrpSpPr>
              <a:grpSpLocks/>
            </p:cNvGrpSpPr>
            <p:nvPr/>
          </p:nvGrpSpPr>
          <p:grpSpPr bwMode="auto">
            <a:xfrm>
              <a:off x="7884" y="16808"/>
              <a:ext cx="196" cy="227"/>
              <a:chOff x="7884" y="16808"/>
              <a:chExt cx="196" cy="227"/>
            </a:xfrm>
          </p:grpSpPr>
          <p:sp>
            <p:nvSpPr>
              <p:cNvPr id="7696" name="Freeform 1569"/>
              <p:cNvSpPr>
                <a:spLocks/>
              </p:cNvSpPr>
              <p:nvPr/>
            </p:nvSpPr>
            <p:spPr bwMode="auto">
              <a:xfrm>
                <a:off x="7884" y="16808"/>
                <a:ext cx="196" cy="227"/>
              </a:xfrm>
              <a:custGeom>
                <a:avLst/>
                <a:gdLst>
                  <a:gd name="T0" fmla="+- 0 8055 7884"/>
                  <a:gd name="T1" fmla="*/ T0 w 196"/>
                  <a:gd name="T2" fmla="+- 0 16843 16808"/>
                  <a:gd name="T3" fmla="*/ 16843 h 227"/>
                  <a:gd name="T4" fmla="+- 0 7973 7884"/>
                  <a:gd name="T5" fmla="*/ T4 w 196"/>
                  <a:gd name="T6" fmla="+- 0 16843 16808"/>
                  <a:gd name="T7" fmla="*/ 16843 h 227"/>
                  <a:gd name="T8" fmla="+- 0 7999 7884"/>
                  <a:gd name="T9" fmla="*/ T8 w 196"/>
                  <a:gd name="T10" fmla="+- 0 16847 16808"/>
                  <a:gd name="T11" fmla="*/ 16847 h 227"/>
                  <a:gd name="T12" fmla="+- 0 8014 7884"/>
                  <a:gd name="T13" fmla="*/ T12 w 196"/>
                  <a:gd name="T14" fmla="+- 0 16858 16808"/>
                  <a:gd name="T15" fmla="*/ 16858 h 227"/>
                  <a:gd name="T16" fmla="+- 0 8019 7884"/>
                  <a:gd name="T17" fmla="*/ T16 w 196"/>
                  <a:gd name="T18" fmla="+- 0 16880 16808"/>
                  <a:gd name="T19" fmla="*/ 16880 h 227"/>
                  <a:gd name="T20" fmla="+- 0 8019 7884"/>
                  <a:gd name="T21" fmla="*/ T20 w 196"/>
                  <a:gd name="T22" fmla="+- 0 16905 16808"/>
                  <a:gd name="T23" fmla="*/ 16905 h 227"/>
                  <a:gd name="T24" fmla="+- 0 7970 7884"/>
                  <a:gd name="T25" fmla="*/ T24 w 196"/>
                  <a:gd name="T26" fmla="+- 0 16906 16808"/>
                  <a:gd name="T27" fmla="*/ 16906 h 227"/>
                  <a:gd name="T28" fmla="+- 0 7950 7884"/>
                  <a:gd name="T29" fmla="*/ T28 w 196"/>
                  <a:gd name="T30" fmla="+- 0 16907 16808"/>
                  <a:gd name="T31" fmla="*/ 16907 h 227"/>
                  <a:gd name="T32" fmla="+- 0 7897 7884"/>
                  <a:gd name="T33" fmla="*/ T32 w 196"/>
                  <a:gd name="T34" fmla="+- 0 16935 16808"/>
                  <a:gd name="T35" fmla="*/ 16935 h 227"/>
                  <a:gd name="T36" fmla="+- 0 7884 7884"/>
                  <a:gd name="T37" fmla="*/ T36 w 196"/>
                  <a:gd name="T38" fmla="+- 0 16987 16808"/>
                  <a:gd name="T39" fmla="*/ 16987 h 227"/>
                  <a:gd name="T40" fmla="+- 0 7891 7884"/>
                  <a:gd name="T41" fmla="*/ T40 w 196"/>
                  <a:gd name="T42" fmla="+- 0 17008 16808"/>
                  <a:gd name="T43" fmla="*/ 17008 h 227"/>
                  <a:gd name="T44" fmla="+- 0 7905 7884"/>
                  <a:gd name="T45" fmla="*/ T44 w 196"/>
                  <a:gd name="T46" fmla="+- 0 17023 16808"/>
                  <a:gd name="T47" fmla="*/ 17023 h 227"/>
                  <a:gd name="T48" fmla="+- 0 7925 7884"/>
                  <a:gd name="T49" fmla="*/ T48 w 196"/>
                  <a:gd name="T50" fmla="+- 0 17032 16808"/>
                  <a:gd name="T51" fmla="*/ 17032 h 227"/>
                  <a:gd name="T52" fmla="+- 0 7949 7884"/>
                  <a:gd name="T53" fmla="*/ T52 w 196"/>
                  <a:gd name="T54" fmla="+- 0 17035 16808"/>
                  <a:gd name="T55" fmla="*/ 17035 h 227"/>
                  <a:gd name="T56" fmla="+- 0 7953 7884"/>
                  <a:gd name="T57" fmla="*/ T56 w 196"/>
                  <a:gd name="T58" fmla="+- 0 17035 16808"/>
                  <a:gd name="T59" fmla="*/ 17035 h 227"/>
                  <a:gd name="T60" fmla="+- 0 7977 7884"/>
                  <a:gd name="T61" fmla="*/ T60 w 196"/>
                  <a:gd name="T62" fmla="+- 0 17032 16808"/>
                  <a:gd name="T63" fmla="*/ 17032 h 227"/>
                  <a:gd name="T64" fmla="+- 0 8014 7884"/>
                  <a:gd name="T65" fmla="*/ T64 w 196"/>
                  <a:gd name="T66" fmla="+- 0 17021 16808"/>
                  <a:gd name="T67" fmla="*/ 17021 h 227"/>
                  <a:gd name="T68" fmla="+- 0 8028 7884"/>
                  <a:gd name="T69" fmla="*/ T68 w 196"/>
                  <a:gd name="T70" fmla="+- 0 17021 16808"/>
                  <a:gd name="T71" fmla="*/ 17021 h 227"/>
                  <a:gd name="T72" fmla="+- 0 8079 7884"/>
                  <a:gd name="T73" fmla="*/ T72 w 196"/>
                  <a:gd name="T74" fmla="+- 0 17021 16808"/>
                  <a:gd name="T75" fmla="*/ 17021 h 227"/>
                  <a:gd name="T76" fmla="+- 0 8080 7884"/>
                  <a:gd name="T77" fmla="*/ T76 w 196"/>
                  <a:gd name="T78" fmla="+- 0 17002 16808"/>
                  <a:gd name="T79" fmla="*/ 17002 h 227"/>
                  <a:gd name="T80" fmla="+- 0 7955 7884"/>
                  <a:gd name="T81" fmla="*/ T80 w 196"/>
                  <a:gd name="T82" fmla="+- 0 17002 16808"/>
                  <a:gd name="T83" fmla="*/ 17002 h 227"/>
                  <a:gd name="T84" fmla="+- 0 7939 7884"/>
                  <a:gd name="T85" fmla="*/ T84 w 196"/>
                  <a:gd name="T86" fmla="+- 0 16997 16808"/>
                  <a:gd name="T87" fmla="*/ 16997 h 227"/>
                  <a:gd name="T88" fmla="+- 0 7930 7884"/>
                  <a:gd name="T89" fmla="*/ T88 w 196"/>
                  <a:gd name="T90" fmla="+- 0 16981 16808"/>
                  <a:gd name="T91" fmla="*/ 16981 h 227"/>
                  <a:gd name="T92" fmla="+- 0 7929 7884"/>
                  <a:gd name="T93" fmla="*/ T92 w 196"/>
                  <a:gd name="T94" fmla="+- 0 16951 16808"/>
                  <a:gd name="T95" fmla="*/ 16951 h 227"/>
                  <a:gd name="T96" fmla="+- 0 7945 7884"/>
                  <a:gd name="T97" fmla="*/ T96 w 196"/>
                  <a:gd name="T98" fmla="+- 0 16939 16808"/>
                  <a:gd name="T99" fmla="*/ 16939 h 227"/>
                  <a:gd name="T100" fmla="+- 0 7972 7884"/>
                  <a:gd name="T101" fmla="*/ T100 w 196"/>
                  <a:gd name="T102" fmla="+- 0 16934 16808"/>
                  <a:gd name="T103" fmla="*/ 16934 h 227"/>
                  <a:gd name="T104" fmla="+- 0 8019 7884"/>
                  <a:gd name="T105" fmla="*/ T104 w 196"/>
                  <a:gd name="T106" fmla="+- 0 16932 16808"/>
                  <a:gd name="T107" fmla="*/ 16932 h 227"/>
                  <a:gd name="T108" fmla="+- 0 8060 7884"/>
                  <a:gd name="T109" fmla="*/ T108 w 196"/>
                  <a:gd name="T110" fmla="+- 0 16932 16808"/>
                  <a:gd name="T111" fmla="*/ 16932 h 227"/>
                  <a:gd name="T112" fmla="+- 0 8060 7884"/>
                  <a:gd name="T113" fmla="*/ T112 w 196"/>
                  <a:gd name="T114" fmla="+- 0 16866 16808"/>
                  <a:gd name="T115" fmla="*/ 16866 h 227"/>
                  <a:gd name="T116" fmla="+- 0 8057 7884"/>
                  <a:gd name="T117" fmla="*/ T116 w 196"/>
                  <a:gd name="T118" fmla="+- 0 16847 16808"/>
                  <a:gd name="T119" fmla="*/ 16847 h 227"/>
                  <a:gd name="T120" fmla="+- 0 8055 7884"/>
                  <a:gd name="T121" fmla="*/ T120 w 196"/>
                  <a:gd name="T122" fmla="+- 0 16843 16808"/>
                  <a:gd name="T123" fmla="*/ 16843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</a:cxnLst>
                <a:rect l="0" t="0" r="r" b="b"/>
                <a:pathLst>
                  <a:path w="196" h="227">
                    <a:moveTo>
                      <a:pt x="171" y="35"/>
                    </a:moveTo>
                    <a:lnTo>
                      <a:pt x="89" y="35"/>
                    </a:lnTo>
                    <a:lnTo>
                      <a:pt x="115" y="39"/>
                    </a:lnTo>
                    <a:lnTo>
                      <a:pt x="130" y="50"/>
                    </a:lnTo>
                    <a:lnTo>
                      <a:pt x="135" y="72"/>
                    </a:lnTo>
                    <a:lnTo>
                      <a:pt x="135" y="97"/>
                    </a:lnTo>
                    <a:lnTo>
                      <a:pt x="86" y="98"/>
                    </a:lnTo>
                    <a:lnTo>
                      <a:pt x="66" y="99"/>
                    </a:lnTo>
                    <a:lnTo>
                      <a:pt x="13" y="127"/>
                    </a:lnTo>
                    <a:lnTo>
                      <a:pt x="0" y="179"/>
                    </a:lnTo>
                    <a:lnTo>
                      <a:pt x="7" y="200"/>
                    </a:lnTo>
                    <a:lnTo>
                      <a:pt x="21" y="215"/>
                    </a:lnTo>
                    <a:lnTo>
                      <a:pt x="41" y="224"/>
                    </a:lnTo>
                    <a:lnTo>
                      <a:pt x="65" y="227"/>
                    </a:lnTo>
                    <a:lnTo>
                      <a:pt x="69" y="227"/>
                    </a:lnTo>
                    <a:lnTo>
                      <a:pt x="93" y="224"/>
                    </a:lnTo>
                    <a:lnTo>
                      <a:pt x="130" y="213"/>
                    </a:lnTo>
                    <a:lnTo>
                      <a:pt x="144" y="213"/>
                    </a:lnTo>
                    <a:lnTo>
                      <a:pt x="195" y="213"/>
                    </a:lnTo>
                    <a:lnTo>
                      <a:pt x="196" y="194"/>
                    </a:lnTo>
                    <a:lnTo>
                      <a:pt x="71" y="194"/>
                    </a:lnTo>
                    <a:lnTo>
                      <a:pt x="55" y="189"/>
                    </a:lnTo>
                    <a:lnTo>
                      <a:pt x="46" y="173"/>
                    </a:lnTo>
                    <a:lnTo>
                      <a:pt x="45" y="143"/>
                    </a:lnTo>
                    <a:lnTo>
                      <a:pt x="61" y="131"/>
                    </a:lnTo>
                    <a:lnTo>
                      <a:pt x="88" y="126"/>
                    </a:lnTo>
                    <a:lnTo>
                      <a:pt x="135" y="124"/>
                    </a:lnTo>
                    <a:lnTo>
                      <a:pt x="176" y="124"/>
                    </a:lnTo>
                    <a:lnTo>
                      <a:pt x="176" y="58"/>
                    </a:lnTo>
                    <a:lnTo>
                      <a:pt x="173" y="39"/>
                    </a:lnTo>
                    <a:lnTo>
                      <a:pt x="171" y="3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97" name="Freeform 1568"/>
              <p:cNvSpPr>
                <a:spLocks/>
              </p:cNvSpPr>
              <p:nvPr/>
            </p:nvSpPr>
            <p:spPr bwMode="auto">
              <a:xfrm>
                <a:off x="7884" y="16808"/>
                <a:ext cx="196" cy="227"/>
              </a:xfrm>
              <a:custGeom>
                <a:avLst/>
                <a:gdLst>
                  <a:gd name="T0" fmla="+- 0 8079 7884"/>
                  <a:gd name="T1" fmla="*/ T0 w 196"/>
                  <a:gd name="T2" fmla="+- 0 17021 16808"/>
                  <a:gd name="T3" fmla="*/ 17021 h 227"/>
                  <a:gd name="T4" fmla="+- 0 8028 7884"/>
                  <a:gd name="T5" fmla="*/ T4 w 196"/>
                  <a:gd name="T6" fmla="+- 0 17021 16808"/>
                  <a:gd name="T7" fmla="*/ 17021 h 227"/>
                  <a:gd name="T8" fmla="+- 0 8046 7884"/>
                  <a:gd name="T9" fmla="*/ T8 w 196"/>
                  <a:gd name="T10" fmla="+- 0 17031 16808"/>
                  <a:gd name="T11" fmla="*/ 17031 h 227"/>
                  <a:gd name="T12" fmla="+- 0 8069 7884"/>
                  <a:gd name="T13" fmla="*/ T12 w 196"/>
                  <a:gd name="T14" fmla="+- 0 17035 16808"/>
                  <a:gd name="T15" fmla="*/ 17035 h 227"/>
                  <a:gd name="T16" fmla="+- 0 8078 7884"/>
                  <a:gd name="T17" fmla="*/ T16 w 196"/>
                  <a:gd name="T18" fmla="+- 0 17034 16808"/>
                  <a:gd name="T19" fmla="*/ 17034 h 227"/>
                  <a:gd name="T20" fmla="+- 0 8079 7884"/>
                  <a:gd name="T21" fmla="*/ T20 w 196"/>
                  <a:gd name="T22" fmla="+- 0 17021 16808"/>
                  <a:gd name="T23" fmla="*/ 17021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196" h="227">
                    <a:moveTo>
                      <a:pt x="195" y="213"/>
                    </a:moveTo>
                    <a:lnTo>
                      <a:pt x="144" y="213"/>
                    </a:lnTo>
                    <a:lnTo>
                      <a:pt x="162" y="223"/>
                    </a:lnTo>
                    <a:lnTo>
                      <a:pt x="185" y="227"/>
                    </a:lnTo>
                    <a:lnTo>
                      <a:pt x="194" y="226"/>
                    </a:lnTo>
                    <a:lnTo>
                      <a:pt x="195" y="21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98" name="Freeform 1567"/>
              <p:cNvSpPr>
                <a:spLocks/>
              </p:cNvSpPr>
              <p:nvPr/>
            </p:nvSpPr>
            <p:spPr bwMode="auto">
              <a:xfrm>
                <a:off x="7884" y="16808"/>
                <a:ext cx="196" cy="227"/>
              </a:xfrm>
              <a:custGeom>
                <a:avLst/>
                <a:gdLst>
                  <a:gd name="T0" fmla="+- 0 8060 7884"/>
                  <a:gd name="T1" fmla="*/ T0 w 196"/>
                  <a:gd name="T2" fmla="+- 0 16932 16808"/>
                  <a:gd name="T3" fmla="*/ 16932 h 227"/>
                  <a:gd name="T4" fmla="+- 0 8019 7884"/>
                  <a:gd name="T5" fmla="*/ T4 w 196"/>
                  <a:gd name="T6" fmla="+- 0 16932 16808"/>
                  <a:gd name="T7" fmla="*/ 16932 h 227"/>
                  <a:gd name="T8" fmla="+- 0 8016 7884"/>
                  <a:gd name="T9" fmla="*/ T8 w 196"/>
                  <a:gd name="T10" fmla="+- 0 16984 16808"/>
                  <a:gd name="T11" fmla="*/ 16984 h 227"/>
                  <a:gd name="T12" fmla="+- 0 8001 7884"/>
                  <a:gd name="T13" fmla="*/ T12 w 196"/>
                  <a:gd name="T14" fmla="+- 0 16991 16808"/>
                  <a:gd name="T15" fmla="*/ 16991 h 227"/>
                  <a:gd name="T16" fmla="+- 0 7979 7884"/>
                  <a:gd name="T17" fmla="*/ T16 w 196"/>
                  <a:gd name="T18" fmla="+- 0 16998 16808"/>
                  <a:gd name="T19" fmla="*/ 16998 h 227"/>
                  <a:gd name="T20" fmla="+- 0 7955 7884"/>
                  <a:gd name="T21" fmla="*/ T20 w 196"/>
                  <a:gd name="T22" fmla="+- 0 17002 16808"/>
                  <a:gd name="T23" fmla="*/ 17002 h 227"/>
                  <a:gd name="T24" fmla="+- 0 8080 7884"/>
                  <a:gd name="T25" fmla="*/ T24 w 196"/>
                  <a:gd name="T26" fmla="+- 0 17002 16808"/>
                  <a:gd name="T27" fmla="*/ 17002 h 227"/>
                  <a:gd name="T28" fmla="+- 0 8080 7884"/>
                  <a:gd name="T29" fmla="*/ T28 w 196"/>
                  <a:gd name="T30" fmla="+- 0 17002 16808"/>
                  <a:gd name="T31" fmla="*/ 17002 h 227"/>
                  <a:gd name="T32" fmla="+- 0 8070 7884"/>
                  <a:gd name="T33" fmla="*/ T32 w 196"/>
                  <a:gd name="T34" fmla="+- 0 17001 16808"/>
                  <a:gd name="T35" fmla="*/ 17001 h 227"/>
                  <a:gd name="T36" fmla="+- 0 8060 7884"/>
                  <a:gd name="T37" fmla="*/ T36 w 196"/>
                  <a:gd name="T38" fmla="+- 0 16998 16808"/>
                  <a:gd name="T39" fmla="*/ 16998 h 227"/>
                  <a:gd name="T40" fmla="+- 0 8060 7884"/>
                  <a:gd name="T41" fmla="*/ T40 w 196"/>
                  <a:gd name="T42" fmla="+- 0 16932 16808"/>
                  <a:gd name="T43" fmla="*/ 16932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196" h="227">
                    <a:moveTo>
                      <a:pt x="176" y="124"/>
                    </a:moveTo>
                    <a:lnTo>
                      <a:pt x="135" y="124"/>
                    </a:lnTo>
                    <a:lnTo>
                      <a:pt x="132" y="176"/>
                    </a:lnTo>
                    <a:lnTo>
                      <a:pt x="117" y="183"/>
                    </a:lnTo>
                    <a:lnTo>
                      <a:pt x="95" y="190"/>
                    </a:lnTo>
                    <a:lnTo>
                      <a:pt x="71" y="194"/>
                    </a:lnTo>
                    <a:lnTo>
                      <a:pt x="196" y="194"/>
                    </a:lnTo>
                    <a:lnTo>
                      <a:pt x="186" y="193"/>
                    </a:lnTo>
                    <a:lnTo>
                      <a:pt x="176" y="190"/>
                    </a:lnTo>
                    <a:lnTo>
                      <a:pt x="176" y="12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99" name="Freeform 1566"/>
              <p:cNvSpPr>
                <a:spLocks/>
              </p:cNvSpPr>
              <p:nvPr/>
            </p:nvSpPr>
            <p:spPr bwMode="auto">
              <a:xfrm>
                <a:off x="7884" y="16808"/>
                <a:ext cx="196" cy="227"/>
              </a:xfrm>
              <a:custGeom>
                <a:avLst/>
                <a:gdLst>
                  <a:gd name="T0" fmla="+- 0 7955 7884"/>
                  <a:gd name="T1" fmla="*/ T0 w 196"/>
                  <a:gd name="T2" fmla="+- 0 16808 16808"/>
                  <a:gd name="T3" fmla="*/ 16808 h 227"/>
                  <a:gd name="T4" fmla="+- 0 7933 7884"/>
                  <a:gd name="T5" fmla="*/ T4 w 196"/>
                  <a:gd name="T6" fmla="+- 0 16812 16808"/>
                  <a:gd name="T7" fmla="*/ 16812 h 227"/>
                  <a:gd name="T8" fmla="+- 0 7914 7884"/>
                  <a:gd name="T9" fmla="*/ T8 w 196"/>
                  <a:gd name="T10" fmla="+- 0 16816 16808"/>
                  <a:gd name="T11" fmla="*/ 16816 h 227"/>
                  <a:gd name="T12" fmla="+- 0 7901 7884"/>
                  <a:gd name="T13" fmla="*/ T12 w 196"/>
                  <a:gd name="T14" fmla="+- 0 16821 16808"/>
                  <a:gd name="T15" fmla="*/ 16821 h 227"/>
                  <a:gd name="T16" fmla="+- 0 7912 7884"/>
                  <a:gd name="T17" fmla="*/ T16 w 196"/>
                  <a:gd name="T18" fmla="+- 0 16852 16808"/>
                  <a:gd name="T19" fmla="*/ 16852 h 227"/>
                  <a:gd name="T20" fmla="+- 0 7928 7884"/>
                  <a:gd name="T21" fmla="*/ T20 w 196"/>
                  <a:gd name="T22" fmla="+- 0 16849 16808"/>
                  <a:gd name="T23" fmla="*/ 16849 h 227"/>
                  <a:gd name="T24" fmla="+- 0 7949 7884"/>
                  <a:gd name="T25" fmla="*/ T24 w 196"/>
                  <a:gd name="T26" fmla="+- 0 16845 16808"/>
                  <a:gd name="T27" fmla="*/ 16845 h 227"/>
                  <a:gd name="T28" fmla="+- 0 7973 7884"/>
                  <a:gd name="T29" fmla="*/ T28 w 196"/>
                  <a:gd name="T30" fmla="+- 0 16843 16808"/>
                  <a:gd name="T31" fmla="*/ 16843 h 227"/>
                  <a:gd name="T32" fmla="+- 0 8055 7884"/>
                  <a:gd name="T33" fmla="*/ T32 w 196"/>
                  <a:gd name="T34" fmla="+- 0 16843 16808"/>
                  <a:gd name="T35" fmla="*/ 16843 h 227"/>
                  <a:gd name="T36" fmla="+- 0 8049 7884"/>
                  <a:gd name="T37" fmla="*/ T36 w 196"/>
                  <a:gd name="T38" fmla="+- 0 16832 16808"/>
                  <a:gd name="T39" fmla="*/ 16832 h 227"/>
                  <a:gd name="T40" fmla="+- 0 8035 7884"/>
                  <a:gd name="T41" fmla="*/ T40 w 196"/>
                  <a:gd name="T42" fmla="+- 0 16821 16808"/>
                  <a:gd name="T43" fmla="*/ 16821 h 227"/>
                  <a:gd name="T44" fmla="+- 0 8015 7884"/>
                  <a:gd name="T45" fmla="*/ T44 w 196"/>
                  <a:gd name="T46" fmla="+- 0 16813 16808"/>
                  <a:gd name="T47" fmla="*/ 16813 h 227"/>
                  <a:gd name="T48" fmla="+- 0 7988 7884"/>
                  <a:gd name="T49" fmla="*/ T48 w 196"/>
                  <a:gd name="T50" fmla="+- 0 16809 16808"/>
                  <a:gd name="T51" fmla="*/ 16809 h 227"/>
                  <a:gd name="T52" fmla="+- 0 7955 7884"/>
                  <a:gd name="T53" fmla="*/ T52 w 196"/>
                  <a:gd name="T54" fmla="+- 0 16808 16808"/>
                  <a:gd name="T55" fmla="*/ 16808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196" h="227">
                    <a:moveTo>
                      <a:pt x="71" y="0"/>
                    </a:moveTo>
                    <a:lnTo>
                      <a:pt x="49" y="4"/>
                    </a:lnTo>
                    <a:lnTo>
                      <a:pt x="30" y="8"/>
                    </a:lnTo>
                    <a:lnTo>
                      <a:pt x="17" y="13"/>
                    </a:lnTo>
                    <a:lnTo>
                      <a:pt x="28" y="44"/>
                    </a:lnTo>
                    <a:lnTo>
                      <a:pt x="44" y="41"/>
                    </a:lnTo>
                    <a:lnTo>
                      <a:pt x="65" y="37"/>
                    </a:lnTo>
                    <a:lnTo>
                      <a:pt x="89" y="35"/>
                    </a:lnTo>
                    <a:lnTo>
                      <a:pt x="171" y="35"/>
                    </a:lnTo>
                    <a:lnTo>
                      <a:pt x="165" y="24"/>
                    </a:lnTo>
                    <a:lnTo>
                      <a:pt x="151" y="13"/>
                    </a:lnTo>
                    <a:lnTo>
                      <a:pt x="131" y="5"/>
                    </a:lnTo>
                    <a:lnTo>
                      <a:pt x="104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92" name="Group 1561"/>
            <p:cNvGrpSpPr>
              <a:grpSpLocks/>
            </p:cNvGrpSpPr>
            <p:nvPr/>
          </p:nvGrpSpPr>
          <p:grpSpPr bwMode="auto">
            <a:xfrm>
              <a:off x="8122" y="16812"/>
              <a:ext cx="185" cy="223"/>
              <a:chOff x="8122" y="16812"/>
              <a:chExt cx="185" cy="223"/>
            </a:xfrm>
          </p:grpSpPr>
          <p:sp>
            <p:nvSpPr>
              <p:cNvPr id="7693" name="Freeform 1564"/>
              <p:cNvSpPr>
                <a:spLocks/>
              </p:cNvSpPr>
              <p:nvPr/>
            </p:nvSpPr>
            <p:spPr bwMode="auto">
              <a:xfrm>
                <a:off x="8122" y="16812"/>
                <a:ext cx="185" cy="223"/>
              </a:xfrm>
              <a:custGeom>
                <a:avLst/>
                <a:gdLst>
                  <a:gd name="T0" fmla="+- 0 8307 8122"/>
                  <a:gd name="T1" fmla="*/ T0 w 185"/>
                  <a:gd name="T2" fmla="+- 0 16812 16812"/>
                  <a:gd name="T3" fmla="*/ 16812 h 223"/>
                  <a:gd name="T4" fmla="+- 0 8221 8122"/>
                  <a:gd name="T5" fmla="*/ T4 w 185"/>
                  <a:gd name="T6" fmla="+- 0 16812 16812"/>
                  <a:gd name="T7" fmla="*/ 16812 h 223"/>
                  <a:gd name="T8" fmla="+- 0 8165 8122"/>
                  <a:gd name="T9" fmla="*/ T8 w 185"/>
                  <a:gd name="T10" fmla="+- 0 16835 16812"/>
                  <a:gd name="T11" fmla="*/ 16835 h 223"/>
                  <a:gd name="T12" fmla="+- 0 8144 8122"/>
                  <a:gd name="T13" fmla="*/ T12 w 185"/>
                  <a:gd name="T14" fmla="+- 0 16902 16812"/>
                  <a:gd name="T15" fmla="*/ 16902 h 223"/>
                  <a:gd name="T16" fmla="+- 0 8151 8122"/>
                  <a:gd name="T17" fmla="*/ T16 w 185"/>
                  <a:gd name="T18" fmla="+- 0 16922 16812"/>
                  <a:gd name="T19" fmla="*/ 16922 h 223"/>
                  <a:gd name="T20" fmla="+- 0 8165 8122"/>
                  <a:gd name="T21" fmla="*/ T20 w 185"/>
                  <a:gd name="T22" fmla="+- 0 16937 16812"/>
                  <a:gd name="T23" fmla="*/ 16937 h 223"/>
                  <a:gd name="T24" fmla="+- 0 8183 8122"/>
                  <a:gd name="T25" fmla="*/ T24 w 185"/>
                  <a:gd name="T26" fmla="+- 0 16948 16812"/>
                  <a:gd name="T27" fmla="*/ 16948 h 223"/>
                  <a:gd name="T28" fmla="+- 0 8156 8122"/>
                  <a:gd name="T29" fmla="*/ T28 w 185"/>
                  <a:gd name="T30" fmla="+- 0 16986 16812"/>
                  <a:gd name="T31" fmla="*/ 16986 h 223"/>
                  <a:gd name="T32" fmla="+- 0 8141 8122"/>
                  <a:gd name="T33" fmla="*/ T32 w 185"/>
                  <a:gd name="T34" fmla="+- 0 16996 16812"/>
                  <a:gd name="T35" fmla="*/ 16996 h 223"/>
                  <a:gd name="T36" fmla="+- 0 8122 8122"/>
                  <a:gd name="T37" fmla="*/ T36 w 185"/>
                  <a:gd name="T38" fmla="+- 0 17002 16812"/>
                  <a:gd name="T39" fmla="*/ 17002 h 223"/>
                  <a:gd name="T40" fmla="+- 0 8128 8122"/>
                  <a:gd name="T41" fmla="*/ T40 w 185"/>
                  <a:gd name="T42" fmla="+- 0 17035 16812"/>
                  <a:gd name="T43" fmla="*/ 17035 h 223"/>
                  <a:gd name="T44" fmla="+- 0 8199 8122"/>
                  <a:gd name="T45" fmla="*/ T44 w 185"/>
                  <a:gd name="T46" fmla="+- 0 16996 16812"/>
                  <a:gd name="T47" fmla="*/ 16996 h 223"/>
                  <a:gd name="T48" fmla="+- 0 8225 8122"/>
                  <a:gd name="T49" fmla="*/ T48 w 185"/>
                  <a:gd name="T50" fmla="+- 0 16957 16812"/>
                  <a:gd name="T51" fmla="*/ 16957 h 223"/>
                  <a:gd name="T52" fmla="+- 0 8307 8122"/>
                  <a:gd name="T53" fmla="*/ T52 w 185"/>
                  <a:gd name="T54" fmla="+- 0 16957 16812"/>
                  <a:gd name="T55" fmla="*/ 16957 h 223"/>
                  <a:gd name="T56" fmla="+- 0 8307 8122"/>
                  <a:gd name="T57" fmla="*/ T56 w 185"/>
                  <a:gd name="T58" fmla="+- 0 16926 16812"/>
                  <a:gd name="T59" fmla="*/ 16926 h 223"/>
                  <a:gd name="T60" fmla="+- 0 8265 8122"/>
                  <a:gd name="T61" fmla="*/ T60 w 185"/>
                  <a:gd name="T62" fmla="+- 0 16926 16812"/>
                  <a:gd name="T63" fmla="*/ 16926 h 223"/>
                  <a:gd name="T64" fmla="+- 0 8230 8122"/>
                  <a:gd name="T65" fmla="*/ T64 w 185"/>
                  <a:gd name="T66" fmla="+- 0 16926 16812"/>
                  <a:gd name="T67" fmla="*/ 16926 h 223"/>
                  <a:gd name="T68" fmla="+- 0 8207 8122"/>
                  <a:gd name="T69" fmla="*/ T68 w 185"/>
                  <a:gd name="T70" fmla="+- 0 16921 16812"/>
                  <a:gd name="T71" fmla="*/ 16921 h 223"/>
                  <a:gd name="T72" fmla="+- 0 8191 8122"/>
                  <a:gd name="T73" fmla="*/ T72 w 185"/>
                  <a:gd name="T74" fmla="+- 0 16908 16812"/>
                  <a:gd name="T75" fmla="*/ 16908 h 223"/>
                  <a:gd name="T76" fmla="+- 0 8185 8122"/>
                  <a:gd name="T77" fmla="*/ T76 w 185"/>
                  <a:gd name="T78" fmla="+- 0 16887 16812"/>
                  <a:gd name="T79" fmla="*/ 16887 h 223"/>
                  <a:gd name="T80" fmla="+- 0 8190 8122"/>
                  <a:gd name="T81" fmla="*/ T80 w 185"/>
                  <a:gd name="T82" fmla="+- 0 16864 16812"/>
                  <a:gd name="T83" fmla="*/ 16864 h 223"/>
                  <a:gd name="T84" fmla="+- 0 8205 8122"/>
                  <a:gd name="T85" fmla="*/ T84 w 185"/>
                  <a:gd name="T86" fmla="+- 0 16850 16812"/>
                  <a:gd name="T87" fmla="*/ 16850 h 223"/>
                  <a:gd name="T88" fmla="+- 0 8229 8122"/>
                  <a:gd name="T89" fmla="*/ T88 w 185"/>
                  <a:gd name="T90" fmla="+- 0 16846 16812"/>
                  <a:gd name="T91" fmla="*/ 16846 h 223"/>
                  <a:gd name="T92" fmla="+- 0 8307 8122"/>
                  <a:gd name="T93" fmla="*/ T92 w 185"/>
                  <a:gd name="T94" fmla="+- 0 16846 16812"/>
                  <a:gd name="T95" fmla="*/ 16846 h 223"/>
                  <a:gd name="T96" fmla="+- 0 8307 8122"/>
                  <a:gd name="T97" fmla="*/ T96 w 185"/>
                  <a:gd name="T98" fmla="+- 0 16812 16812"/>
                  <a:gd name="T99" fmla="*/ 16812 h 22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185" h="223">
                    <a:moveTo>
                      <a:pt x="185" y="0"/>
                    </a:moveTo>
                    <a:lnTo>
                      <a:pt x="99" y="0"/>
                    </a:lnTo>
                    <a:lnTo>
                      <a:pt x="43" y="23"/>
                    </a:lnTo>
                    <a:lnTo>
                      <a:pt x="22" y="90"/>
                    </a:lnTo>
                    <a:lnTo>
                      <a:pt x="29" y="110"/>
                    </a:lnTo>
                    <a:lnTo>
                      <a:pt x="43" y="125"/>
                    </a:lnTo>
                    <a:lnTo>
                      <a:pt x="61" y="136"/>
                    </a:lnTo>
                    <a:lnTo>
                      <a:pt x="34" y="174"/>
                    </a:lnTo>
                    <a:lnTo>
                      <a:pt x="19" y="184"/>
                    </a:lnTo>
                    <a:lnTo>
                      <a:pt x="0" y="190"/>
                    </a:lnTo>
                    <a:lnTo>
                      <a:pt x="6" y="223"/>
                    </a:lnTo>
                    <a:lnTo>
                      <a:pt x="77" y="184"/>
                    </a:lnTo>
                    <a:lnTo>
                      <a:pt x="103" y="145"/>
                    </a:lnTo>
                    <a:lnTo>
                      <a:pt x="185" y="145"/>
                    </a:lnTo>
                    <a:lnTo>
                      <a:pt x="185" y="114"/>
                    </a:lnTo>
                    <a:lnTo>
                      <a:pt x="143" y="114"/>
                    </a:lnTo>
                    <a:lnTo>
                      <a:pt x="108" y="114"/>
                    </a:lnTo>
                    <a:lnTo>
                      <a:pt x="85" y="109"/>
                    </a:lnTo>
                    <a:lnTo>
                      <a:pt x="69" y="96"/>
                    </a:lnTo>
                    <a:lnTo>
                      <a:pt x="63" y="75"/>
                    </a:lnTo>
                    <a:lnTo>
                      <a:pt x="68" y="52"/>
                    </a:lnTo>
                    <a:lnTo>
                      <a:pt x="83" y="38"/>
                    </a:lnTo>
                    <a:lnTo>
                      <a:pt x="107" y="34"/>
                    </a:lnTo>
                    <a:lnTo>
                      <a:pt x="185" y="34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94" name="Freeform 1563"/>
              <p:cNvSpPr>
                <a:spLocks/>
              </p:cNvSpPr>
              <p:nvPr/>
            </p:nvSpPr>
            <p:spPr bwMode="auto">
              <a:xfrm>
                <a:off x="8122" y="16812"/>
                <a:ext cx="185" cy="223"/>
              </a:xfrm>
              <a:custGeom>
                <a:avLst/>
                <a:gdLst>
                  <a:gd name="T0" fmla="+- 0 8307 8122"/>
                  <a:gd name="T1" fmla="*/ T0 w 185"/>
                  <a:gd name="T2" fmla="+- 0 16957 16812"/>
                  <a:gd name="T3" fmla="*/ 16957 h 223"/>
                  <a:gd name="T4" fmla="+- 0 8225 8122"/>
                  <a:gd name="T5" fmla="*/ T4 w 185"/>
                  <a:gd name="T6" fmla="+- 0 16957 16812"/>
                  <a:gd name="T7" fmla="*/ 16957 h 223"/>
                  <a:gd name="T8" fmla="+- 0 8239 8122"/>
                  <a:gd name="T9" fmla="*/ T8 w 185"/>
                  <a:gd name="T10" fmla="+- 0 16958 16812"/>
                  <a:gd name="T11" fmla="*/ 16958 h 223"/>
                  <a:gd name="T12" fmla="+- 0 8265 8122"/>
                  <a:gd name="T13" fmla="*/ T12 w 185"/>
                  <a:gd name="T14" fmla="+- 0 16958 16812"/>
                  <a:gd name="T15" fmla="*/ 16958 h 223"/>
                  <a:gd name="T16" fmla="+- 0 8265 8122"/>
                  <a:gd name="T17" fmla="*/ T16 w 185"/>
                  <a:gd name="T18" fmla="+- 0 17032 16812"/>
                  <a:gd name="T19" fmla="*/ 17032 h 223"/>
                  <a:gd name="T20" fmla="+- 0 8307 8122"/>
                  <a:gd name="T21" fmla="*/ T20 w 185"/>
                  <a:gd name="T22" fmla="+- 0 17032 16812"/>
                  <a:gd name="T23" fmla="*/ 17032 h 223"/>
                  <a:gd name="T24" fmla="+- 0 8307 8122"/>
                  <a:gd name="T25" fmla="*/ T24 w 185"/>
                  <a:gd name="T26" fmla="+- 0 16957 16812"/>
                  <a:gd name="T27" fmla="*/ 16957 h 22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</a:cxnLst>
                <a:rect l="0" t="0" r="r" b="b"/>
                <a:pathLst>
                  <a:path w="185" h="223">
                    <a:moveTo>
                      <a:pt x="185" y="145"/>
                    </a:moveTo>
                    <a:lnTo>
                      <a:pt x="103" y="145"/>
                    </a:lnTo>
                    <a:lnTo>
                      <a:pt x="117" y="146"/>
                    </a:lnTo>
                    <a:lnTo>
                      <a:pt x="143" y="146"/>
                    </a:lnTo>
                    <a:lnTo>
                      <a:pt x="143" y="220"/>
                    </a:lnTo>
                    <a:lnTo>
                      <a:pt x="185" y="220"/>
                    </a:lnTo>
                    <a:lnTo>
                      <a:pt x="185" y="14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95" name="Freeform 1562"/>
              <p:cNvSpPr>
                <a:spLocks/>
              </p:cNvSpPr>
              <p:nvPr/>
            </p:nvSpPr>
            <p:spPr bwMode="auto">
              <a:xfrm>
                <a:off x="8122" y="16812"/>
                <a:ext cx="185" cy="223"/>
              </a:xfrm>
              <a:custGeom>
                <a:avLst/>
                <a:gdLst>
                  <a:gd name="T0" fmla="+- 0 8307 8122"/>
                  <a:gd name="T1" fmla="*/ T0 w 185"/>
                  <a:gd name="T2" fmla="+- 0 16846 16812"/>
                  <a:gd name="T3" fmla="*/ 16846 h 223"/>
                  <a:gd name="T4" fmla="+- 0 8265 8122"/>
                  <a:gd name="T5" fmla="*/ T4 w 185"/>
                  <a:gd name="T6" fmla="+- 0 16846 16812"/>
                  <a:gd name="T7" fmla="*/ 16846 h 223"/>
                  <a:gd name="T8" fmla="+- 0 8265 8122"/>
                  <a:gd name="T9" fmla="*/ T8 w 185"/>
                  <a:gd name="T10" fmla="+- 0 16926 16812"/>
                  <a:gd name="T11" fmla="*/ 16926 h 223"/>
                  <a:gd name="T12" fmla="+- 0 8307 8122"/>
                  <a:gd name="T13" fmla="*/ T12 w 185"/>
                  <a:gd name="T14" fmla="+- 0 16926 16812"/>
                  <a:gd name="T15" fmla="*/ 16926 h 223"/>
                  <a:gd name="T16" fmla="+- 0 8307 8122"/>
                  <a:gd name="T17" fmla="*/ T16 w 185"/>
                  <a:gd name="T18" fmla="+- 0 16846 16812"/>
                  <a:gd name="T19" fmla="*/ 16846 h 22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85" h="223">
                    <a:moveTo>
                      <a:pt x="185" y="34"/>
                    </a:moveTo>
                    <a:lnTo>
                      <a:pt x="143" y="34"/>
                    </a:lnTo>
                    <a:lnTo>
                      <a:pt x="143" y="114"/>
                    </a:lnTo>
                    <a:lnTo>
                      <a:pt x="185" y="114"/>
                    </a:lnTo>
                    <a:lnTo>
                      <a:pt x="185" y="3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730" name="Group 1541"/>
          <p:cNvGrpSpPr>
            <a:grpSpLocks/>
          </p:cNvGrpSpPr>
          <p:nvPr/>
        </p:nvGrpSpPr>
        <p:grpSpPr bwMode="auto">
          <a:xfrm>
            <a:off x="5357813" y="11090275"/>
            <a:ext cx="587375" cy="196850"/>
            <a:chOff x="8438" y="16745"/>
            <a:chExt cx="926" cy="309"/>
          </a:xfrm>
        </p:grpSpPr>
        <p:grpSp>
          <p:nvGrpSpPr>
            <p:cNvPr id="7731" name="Group 1556"/>
            <p:cNvGrpSpPr>
              <a:grpSpLocks/>
            </p:cNvGrpSpPr>
            <p:nvPr/>
          </p:nvGrpSpPr>
          <p:grpSpPr bwMode="auto">
            <a:xfrm>
              <a:off x="8438" y="16746"/>
              <a:ext cx="185" cy="290"/>
              <a:chOff x="8438" y="16746"/>
              <a:chExt cx="185" cy="290"/>
            </a:xfrm>
          </p:grpSpPr>
          <p:sp>
            <p:nvSpPr>
              <p:cNvPr id="7746" name="Freeform 1559"/>
              <p:cNvSpPr>
                <a:spLocks/>
              </p:cNvSpPr>
              <p:nvPr/>
            </p:nvSpPr>
            <p:spPr bwMode="auto">
              <a:xfrm>
                <a:off x="8438" y="16746"/>
                <a:ext cx="185" cy="290"/>
              </a:xfrm>
              <a:custGeom>
                <a:avLst/>
                <a:gdLst>
                  <a:gd name="T0" fmla="+- 0 8446 8438"/>
                  <a:gd name="T1" fmla="*/ T0 w 185"/>
                  <a:gd name="T2" fmla="+- 0 16982 16746"/>
                  <a:gd name="T3" fmla="*/ 16982 h 290"/>
                  <a:gd name="T4" fmla="+- 0 8495 8438"/>
                  <a:gd name="T5" fmla="*/ T4 w 185"/>
                  <a:gd name="T6" fmla="+- 0 17034 16746"/>
                  <a:gd name="T7" fmla="*/ 17034 h 290"/>
                  <a:gd name="T8" fmla="+- 0 8520 8438"/>
                  <a:gd name="T9" fmla="*/ T8 w 185"/>
                  <a:gd name="T10" fmla="+- 0 17035 16746"/>
                  <a:gd name="T11" fmla="*/ 17035 h 290"/>
                  <a:gd name="T12" fmla="+- 0 8550 8438"/>
                  <a:gd name="T13" fmla="*/ T12 w 185"/>
                  <a:gd name="T14" fmla="+- 0 17033 16746"/>
                  <a:gd name="T15" fmla="*/ 17033 h 290"/>
                  <a:gd name="T16" fmla="+- 0 8575 8438"/>
                  <a:gd name="T17" fmla="*/ T16 w 185"/>
                  <a:gd name="T18" fmla="+- 0 17026 16746"/>
                  <a:gd name="T19" fmla="*/ 17026 h 290"/>
                  <a:gd name="T20" fmla="+- 0 8594 8438"/>
                  <a:gd name="T21" fmla="*/ T20 w 185"/>
                  <a:gd name="T22" fmla="+- 0 17015 16746"/>
                  <a:gd name="T23" fmla="*/ 17015 h 290"/>
                  <a:gd name="T24" fmla="+- 0 8608 8438"/>
                  <a:gd name="T25" fmla="*/ T24 w 185"/>
                  <a:gd name="T26" fmla="+- 0 17000 16746"/>
                  <a:gd name="T27" fmla="*/ 17000 h 290"/>
                  <a:gd name="T28" fmla="+- 0 8609 8438"/>
                  <a:gd name="T29" fmla="*/ T28 w 185"/>
                  <a:gd name="T30" fmla="+- 0 16998 16746"/>
                  <a:gd name="T31" fmla="*/ 16998 h 290"/>
                  <a:gd name="T32" fmla="+- 0 8502 8438"/>
                  <a:gd name="T33" fmla="*/ T32 w 185"/>
                  <a:gd name="T34" fmla="+- 0 16998 16746"/>
                  <a:gd name="T35" fmla="*/ 16998 h 290"/>
                  <a:gd name="T36" fmla="+- 0 8481 8438"/>
                  <a:gd name="T37" fmla="*/ T36 w 185"/>
                  <a:gd name="T38" fmla="+- 0 16995 16746"/>
                  <a:gd name="T39" fmla="*/ 16995 h 290"/>
                  <a:gd name="T40" fmla="+- 0 8462 8438"/>
                  <a:gd name="T41" fmla="*/ T40 w 185"/>
                  <a:gd name="T42" fmla="+- 0 16989 16746"/>
                  <a:gd name="T43" fmla="*/ 16989 h 290"/>
                  <a:gd name="T44" fmla="+- 0 8446 8438"/>
                  <a:gd name="T45" fmla="*/ T44 w 185"/>
                  <a:gd name="T46" fmla="+- 0 16982 16746"/>
                  <a:gd name="T47" fmla="*/ 16982 h 2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</a:cxnLst>
                <a:rect l="0" t="0" r="r" b="b"/>
                <a:pathLst>
                  <a:path w="185" h="290">
                    <a:moveTo>
                      <a:pt x="8" y="236"/>
                    </a:moveTo>
                    <a:lnTo>
                      <a:pt x="57" y="288"/>
                    </a:lnTo>
                    <a:lnTo>
                      <a:pt x="82" y="289"/>
                    </a:lnTo>
                    <a:lnTo>
                      <a:pt x="112" y="287"/>
                    </a:lnTo>
                    <a:lnTo>
                      <a:pt x="137" y="280"/>
                    </a:lnTo>
                    <a:lnTo>
                      <a:pt x="156" y="269"/>
                    </a:lnTo>
                    <a:lnTo>
                      <a:pt x="170" y="254"/>
                    </a:lnTo>
                    <a:lnTo>
                      <a:pt x="171" y="252"/>
                    </a:lnTo>
                    <a:lnTo>
                      <a:pt x="64" y="252"/>
                    </a:lnTo>
                    <a:lnTo>
                      <a:pt x="43" y="249"/>
                    </a:lnTo>
                    <a:lnTo>
                      <a:pt x="24" y="243"/>
                    </a:lnTo>
                    <a:lnTo>
                      <a:pt x="8" y="236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47" name="Freeform 1558"/>
              <p:cNvSpPr>
                <a:spLocks/>
              </p:cNvSpPr>
              <p:nvPr/>
            </p:nvSpPr>
            <p:spPr bwMode="auto">
              <a:xfrm>
                <a:off x="8438" y="16746"/>
                <a:ext cx="185" cy="290"/>
              </a:xfrm>
              <a:custGeom>
                <a:avLst/>
                <a:gdLst>
                  <a:gd name="T0" fmla="+- 0 8604 8438"/>
                  <a:gd name="T1" fmla="*/ T0 w 185"/>
                  <a:gd name="T2" fmla="+- 0 16783 16746"/>
                  <a:gd name="T3" fmla="*/ 16783 h 290"/>
                  <a:gd name="T4" fmla="+- 0 8509 8438"/>
                  <a:gd name="T5" fmla="*/ T4 w 185"/>
                  <a:gd name="T6" fmla="+- 0 16783 16746"/>
                  <a:gd name="T7" fmla="*/ 16783 h 290"/>
                  <a:gd name="T8" fmla="+- 0 8537 8438"/>
                  <a:gd name="T9" fmla="*/ T8 w 185"/>
                  <a:gd name="T10" fmla="+- 0 16784 16746"/>
                  <a:gd name="T11" fmla="*/ 16784 h 290"/>
                  <a:gd name="T12" fmla="+- 0 8554 8438"/>
                  <a:gd name="T13" fmla="*/ T12 w 185"/>
                  <a:gd name="T14" fmla="+- 0 16794 16746"/>
                  <a:gd name="T15" fmla="*/ 16794 h 290"/>
                  <a:gd name="T16" fmla="+- 0 8564 8438"/>
                  <a:gd name="T17" fmla="*/ T16 w 185"/>
                  <a:gd name="T18" fmla="+- 0 16812 16746"/>
                  <a:gd name="T19" fmla="*/ 16812 h 290"/>
                  <a:gd name="T20" fmla="+- 0 8566 8438"/>
                  <a:gd name="T21" fmla="*/ T20 w 185"/>
                  <a:gd name="T22" fmla="+- 0 16839 16746"/>
                  <a:gd name="T23" fmla="*/ 16839 h 290"/>
                  <a:gd name="T24" fmla="+- 0 8556 8438"/>
                  <a:gd name="T25" fmla="*/ T24 w 185"/>
                  <a:gd name="T26" fmla="+- 0 16857 16746"/>
                  <a:gd name="T27" fmla="*/ 16857 h 290"/>
                  <a:gd name="T28" fmla="+- 0 8538 8438"/>
                  <a:gd name="T29" fmla="*/ T28 w 185"/>
                  <a:gd name="T30" fmla="+- 0 16868 16746"/>
                  <a:gd name="T31" fmla="*/ 16868 h 290"/>
                  <a:gd name="T32" fmla="+- 0 8513 8438"/>
                  <a:gd name="T33" fmla="*/ T32 w 185"/>
                  <a:gd name="T34" fmla="+- 0 16872 16746"/>
                  <a:gd name="T35" fmla="*/ 16872 h 290"/>
                  <a:gd name="T36" fmla="+- 0 8481 8438"/>
                  <a:gd name="T37" fmla="*/ T36 w 185"/>
                  <a:gd name="T38" fmla="+- 0 16872 16746"/>
                  <a:gd name="T39" fmla="*/ 16872 h 290"/>
                  <a:gd name="T40" fmla="+- 0 8481 8438"/>
                  <a:gd name="T41" fmla="*/ T40 w 185"/>
                  <a:gd name="T42" fmla="+- 0 16905 16746"/>
                  <a:gd name="T43" fmla="*/ 16905 h 290"/>
                  <a:gd name="T44" fmla="+- 0 8547 8438"/>
                  <a:gd name="T45" fmla="*/ T44 w 185"/>
                  <a:gd name="T46" fmla="+- 0 16910 16746"/>
                  <a:gd name="T47" fmla="*/ 16910 h 290"/>
                  <a:gd name="T48" fmla="+- 0 8578 8438"/>
                  <a:gd name="T49" fmla="*/ T48 w 185"/>
                  <a:gd name="T50" fmla="+- 0 16963 16746"/>
                  <a:gd name="T51" fmla="*/ 16963 h 290"/>
                  <a:gd name="T52" fmla="+- 0 8570 8438"/>
                  <a:gd name="T53" fmla="*/ T52 w 185"/>
                  <a:gd name="T54" fmla="+- 0 16980 16746"/>
                  <a:gd name="T55" fmla="*/ 16980 h 290"/>
                  <a:gd name="T56" fmla="+- 0 8554 8438"/>
                  <a:gd name="T57" fmla="*/ T56 w 185"/>
                  <a:gd name="T58" fmla="+- 0 16991 16746"/>
                  <a:gd name="T59" fmla="*/ 16991 h 290"/>
                  <a:gd name="T60" fmla="+- 0 8532 8438"/>
                  <a:gd name="T61" fmla="*/ T60 w 185"/>
                  <a:gd name="T62" fmla="+- 0 16997 16746"/>
                  <a:gd name="T63" fmla="*/ 16997 h 290"/>
                  <a:gd name="T64" fmla="+- 0 8502 8438"/>
                  <a:gd name="T65" fmla="*/ T64 w 185"/>
                  <a:gd name="T66" fmla="+- 0 16998 16746"/>
                  <a:gd name="T67" fmla="*/ 16998 h 290"/>
                  <a:gd name="T68" fmla="+- 0 8609 8438"/>
                  <a:gd name="T69" fmla="*/ T68 w 185"/>
                  <a:gd name="T70" fmla="+- 0 16998 16746"/>
                  <a:gd name="T71" fmla="*/ 16998 h 290"/>
                  <a:gd name="T72" fmla="+- 0 8617 8438"/>
                  <a:gd name="T73" fmla="*/ T72 w 185"/>
                  <a:gd name="T74" fmla="+- 0 16983 16746"/>
                  <a:gd name="T75" fmla="*/ 16983 h 290"/>
                  <a:gd name="T76" fmla="+- 0 8622 8438"/>
                  <a:gd name="T77" fmla="*/ T76 w 185"/>
                  <a:gd name="T78" fmla="+- 0 16964 16746"/>
                  <a:gd name="T79" fmla="*/ 16964 h 290"/>
                  <a:gd name="T80" fmla="+- 0 8624 8438"/>
                  <a:gd name="T81" fmla="*/ T80 w 185"/>
                  <a:gd name="T82" fmla="+- 0 16944 16746"/>
                  <a:gd name="T83" fmla="*/ 16944 h 290"/>
                  <a:gd name="T84" fmla="+- 0 8615 8438"/>
                  <a:gd name="T85" fmla="*/ T84 w 185"/>
                  <a:gd name="T86" fmla="+- 0 16918 16746"/>
                  <a:gd name="T87" fmla="*/ 16918 h 290"/>
                  <a:gd name="T88" fmla="+- 0 8600 8438"/>
                  <a:gd name="T89" fmla="*/ T88 w 185"/>
                  <a:gd name="T90" fmla="+- 0 16902 16746"/>
                  <a:gd name="T91" fmla="*/ 16902 h 290"/>
                  <a:gd name="T92" fmla="+- 0 8584 8438"/>
                  <a:gd name="T93" fmla="*/ T92 w 185"/>
                  <a:gd name="T94" fmla="+- 0 16892 16746"/>
                  <a:gd name="T95" fmla="*/ 16892 h 290"/>
                  <a:gd name="T96" fmla="+- 0 8570 8438"/>
                  <a:gd name="T97" fmla="*/ T96 w 185"/>
                  <a:gd name="T98" fmla="+- 0 16887 16746"/>
                  <a:gd name="T99" fmla="*/ 16887 h 290"/>
                  <a:gd name="T100" fmla="+- 0 8578 8438"/>
                  <a:gd name="T101" fmla="*/ T100 w 185"/>
                  <a:gd name="T102" fmla="+- 0 16881 16746"/>
                  <a:gd name="T103" fmla="*/ 16881 h 290"/>
                  <a:gd name="T104" fmla="+- 0 8589 8438"/>
                  <a:gd name="T105" fmla="*/ T104 w 185"/>
                  <a:gd name="T106" fmla="+- 0 16871 16746"/>
                  <a:gd name="T107" fmla="*/ 16871 h 290"/>
                  <a:gd name="T108" fmla="+- 0 8600 8438"/>
                  <a:gd name="T109" fmla="*/ T108 w 185"/>
                  <a:gd name="T110" fmla="+- 0 16855 16746"/>
                  <a:gd name="T111" fmla="*/ 16855 h 290"/>
                  <a:gd name="T112" fmla="+- 0 8608 8438"/>
                  <a:gd name="T113" fmla="*/ T112 w 185"/>
                  <a:gd name="T114" fmla="+- 0 16832 16746"/>
                  <a:gd name="T115" fmla="*/ 16832 h 290"/>
                  <a:gd name="T116" fmla="+- 0 8611 8438"/>
                  <a:gd name="T117" fmla="*/ T116 w 185"/>
                  <a:gd name="T118" fmla="+- 0 16800 16746"/>
                  <a:gd name="T119" fmla="*/ 16800 h 290"/>
                  <a:gd name="T120" fmla="+- 0 8604 8438"/>
                  <a:gd name="T121" fmla="*/ T120 w 185"/>
                  <a:gd name="T122" fmla="+- 0 16783 16746"/>
                  <a:gd name="T123" fmla="*/ 16783 h 2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</a:cxnLst>
                <a:rect l="0" t="0" r="r" b="b"/>
                <a:pathLst>
                  <a:path w="185" h="290">
                    <a:moveTo>
                      <a:pt x="166" y="37"/>
                    </a:moveTo>
                    <a:lnTo>
                      <a:pt x="71" y="37"/>
                    </a:lnTo>
                    <a:lnTo>
                      <a:pt x="99" y="38"/>
                    </a:lnTo>
                    <a:lnTo>
                      <a:pt x="116" y="48"/>
                    </a:lnTo>
                    <a:lnTo>
                      <a:pt x="126" y="66"/>
                    </a:lnTo>
                    <a:lnTo>
                      <a:pt x="128" y="93"/>
                    </a:lnTo>
                    <a:lnTo>
                      <a:pt x="118" y="111"/>
                    </a:lnTo>
                    <a:lnTo>
                      <a:pt x="100" y="122"/>
                    </a:lnTo>
                    <a:lnTo>
                      <a:pt x="75" y="126"/>
                    </a:lnTo>
                    <a:lnTo>
                      <a:pt x="43" y="126"/>
                    </a:lnTo>
                    <a:lnTo>
                      <a:pt x="43" y="159"/>
                    </a:lnTo>
                    <a:lnTo>
                      <a:pt x="109" y="164"/>
                    </a:lnTo>
                    <a:lnTo>
                      <a:pt x="140" y="217"/>
                    </a:lnTo>
                    <a:lnTo>
                      <a:pt x="132" y="234"/>
                    </a:lnTo>
                    <a:lnTo>
                      <a:pt x="116" y="245"/>
                    </a:lnTo>
                    <a:lnTo>
                      <a:pt x="94" y="251"/>
                    </a:lnTo>
                    <a:lnTo>
                      <a:pt x="64" y="252"/>
                    </a:lnTo>
                    <a:lnTo>
                      <a:pt x="171" y="252"/>
                    </a:lnTo>
                    <a:lnTo>
                      <a:pt x="179" y="237"/>
                    </a:lnTo>
                    <a:lnTo>
                      <a:pt x="184" y="218"/>
                    </a:lnTo>
                    <a:lnTo>
                      <a:pt x="186" y="198"/>
                    </a:lnTo>
                    <a:lnTo>
                      <a:pt x="177" y="172"/>
                    </a:lnTo>
                    <a:lnTo>
                      <a:pt x="162" y="156"/>
                    </a:lnTo>
                    <a:lnTo>
                      <a:pt x="146" y="146"/>
                    </a:lnTo>
                    <a:lnTo>
                      <a:pt x="132" y="141"/>
                    </a:lnTo>
                    <a:lnTo>
                      <a:pt x="140" y="135"/>
                    </a:lnTo>
                    <a:lnTo>
                      <a:pt x="151" y="125"/>
                    </a:lnTo>
                    <a:lnTo>
                      <a:pt x="162" y="109"/>
                    </a:lnTo>
                    <a:lnTo>
                      <a:pt x="170" y="86"/>
                    </a:lnTo>
                    <a:lnTo>
                      <a:pt x="173" y="54"/>
                    </a:lnTo>
                    <a:lnTo>
                      <a:pt x="166" y="37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48" name="Freeform 1557"/>
              <p:cNvSpPr>
                <a:spLocks/>
              </p:cNvSpPr>
              <p:nvPr/>
            </p:nvSpPr>
            <p:spPr bwMode="auto">
              <a:xfrm>
                <a:off x="8438" y="16746"/>
                <a:ext cx="185" cy="290"/>
              </a:xfrm>
              <a:custGeom>
                <a:avLst/>
                <a:gdLst>
                  <a:gd name="T0" fmla="+- 0 8520 8438"/>
                  <a:gd name="T1" fmla="*/ T0 w 185"/>
                  <a:gd name="T2" fmla="+- 0 16746 16746"/>
                  <a:gd name="T3" fmla="*/ 16746 h 290"/>
                  <a:gd name="T4" fmla="+- 0 8496 8438"/>
                  <a:gd name="T5" fmla="*/ T4 w 185"/>
                  <a:gd name="T6" fmla="+- 0 16747 16746"/>
                  <a:gd name="T7" fmla="*/ 16747 h 290"/>
                  <a:gd name="T8" fmla="+- 0 8475 8438"/>
                  <a:gd name="T9" fmla="*/ T8 w 185"/>
                  <a:gd name="T10" fmla="+- 0 16752 16746"/>
                  <a:gd name="T11" fmla="*/ 16752 h 290"/>
                  <a:gd name="T12" fmla="+- 0 8458 8438"/>
                  <a:gd name="T13" fmla="*/ T12 w 185"/>
                  <a:gd name="T14" fmla="+- 0 16758 16746"/>
                  <a:gd name="T15" fmla="*/ 16758 h 290"/>
                  <a:gd name="T16" fmla="+- 0 8443 8438"/>
                  <a:gd name="T17" fmla="*/ T16 w 185"/>
                  <a:gd name="T18" fmla="+- 0 16764 16746"/>
                  <a:gd name="T19" fmla="*/ 16764 h 290"/>
                  <a:gd name="T20" fmla="+- 0 8458 8438"/>
                  <a:gd name="T21" fmla="*/ T20 w 185"/>
                  <a:gd name="T22" fmla="+- 0 16794 16746"/>
                  <a:gd name="T23" fmla="*/ 16794 h 290"/>
                  <a:gd name="T24" fmla="+- 0 8471 8438"/>
                  <a:gd name="T25" fmla="*/ T24 w 185"/>
                  <a:gd name="T26" fmla="+- 0 16789 16746"/>
                  <a:gd name="T27" fmla="*/ 16789 h 290"/>
                  <a:gd name="T28" fmla="+- 0 8487 8438"/>
                  <a:gd name="T29" fmla="*/ T28 w 185"/>
                  <a:gd name="T30" fmla="+- 0 16786 16746"/>
                  <a:gd name="T31" fmla="*/ 16786 h 290"/>
                  <a:gd name="T32" fmla="+- 0 8509 8438"/>
                  <a:gd name="T33" fmla="*/ T32 w 185"/>
                  <a:gd name="T34" fmla="+- 0 16783 16746"/>
                  <a:gd name="T35" fmla="*/ 16783 h 290"/>
                  <a:gd name="T36" fmla="+- 0 8604 8438"/>
                  <a:gd name="T37" fmla="*/ T36 w 185"/>
                  <a:gd name="T38" fmla="+- 0 16783 16746"/>
                  <a:gd name="T39" fmla="*/ 16783 h 290"/>
                  <a:gd name="T40" fmla="+- 0 8603 8438"/>
                  <a:gd name="T41" fmla="*/ T40 w 185"/>
                  <a:gd name="T42" fmla="+- 0 16783 16746"/>
                  <a:gd name="T43" fmla="*/ 16783 h 290"/>
                  <a:gd name="T44" fmla="+- 0 8590 8438"/>
                  <a:gd name="T45" fmla="*/ T44 w 185"/>
                  <a:gd name="T46" fmla="+- 0 16767 16746"/>
                  <a:gd name="T47" fmla="*/ 16767 h 290"/>
                  <a:gd name="T48" fmla="+- 0 8572 8438"/>
                  <a:gd name="T49" fmla="*/ T48 w 185"/>
                  <a:gd name="T50" fmla="+- 0 16756 16746"/>
                  <a:gd name="T51" fmla="*/ 16756 h 290"/>
                  <a:gd name="T52" fmla="+- 0 8549 8438"/>
                  <a:gd name="T53" fmla="*/ T52 w 185"/>
                  <a:gd name="T54" fmla="+- 0 16748 16746"/>
                  <a:gd name="T55" fmla="*/ 16748 h 290"/>
                  <a:gd name="T56" fmla="+- 0 8520 8438"/>
                  <a:gd name="T57" fmla="*/ T56 w 185"/>
                  <a:gd name="T58" fmla="+- 0 16746 16746"/>
                  <a:gd name="T59" fmla="*/ 16746 h 2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185" h="290">
                    <a:moveTo>
                      <a:pt x="82" y="0"/>
                    </a:moveTo>
                    <a:lnTo>
                      <a:pt x="58" y="1"/>
                    </a:lnTo>
                    <a:lnTo>
                      <a:pt x="37" y="6"/>
                    </a:lnTo>
                    <a:lnTo>
                      <a:pt x="20" y="12"/>
                    </a:lnTo>
                    <a:lnTo>
                      <a:pt x="5" y="18"/>
                    </a:lnTo>
                    <a:lnTo>
                      <a:pt x="20" y="48"/>
                    </a:lnTo>
                    <a:lnTo>
                      <a:pt x="33" y="43"/>
                    </a:lnTo>
                    <a:lnTo>
                      <a:pt x="49" y="40"/>
                    </a:lnTo>
                    <a:lnTo>
                      <a:pt x="71" y="37"/>
                    </a:lnTo>
                    <a:lnTo>
                      <a:pt x="166" y="37"/>
                    </a:lnTo>
                    <a:lnTo>
                      <a:pt x="165" y="37"/>
                    </a:lnTo>
                    <a:lnTo>
                      <a:pt x="152" y="21"/>
                    </a:lnTo>
                    <a:lnTo>
                      <a:pt x="134" y="10"/>
                    </a:lnTo>
                    <a:lnTo>
                      <a:pt x="111" y="2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32" name="Group 1553"/>
            <p:cNvGrpSpPr>
              <a:grpSpLocks/>
            </p:cNvGrpSpPr>
            <p:nvPr/>
          </p:nvGrpSpPr>
          <p:grpSpPr bwMode="auto">
            <a:xfrm>
              <a:off x="8668" y="16807"/>
              <a:ext cx="207" cy="230"/>
              <a:chOff x="8668" y="16807"/>
              <a:chExt cx="207" cy="230"/>
            </a:xfrm>
          </p:grpSpPr>
          <p:sp>
            <p:nvSpPr>
              <p:cNvPr id="7744" name="Freeform 1555"/>
              <p:cNvSpPr>
                <a:spLocks/>
              </p:cNvSpPr>
              <p:nvPr/>
            </p:nvSpPr>
            <p:spPr bwMode="auto">
              <a:xfrm>
                <a:off x="8668" y="16807"/>
                <a:ext cx="207" cy="230"/>
              </a:xfrm>
              <a:custGeom>
                <a:avLst/>
                <a:gdLst>
                  <a:gd name="T0" fmla="+- 0 8761 8668"/>
                  <a:gd name="T1" fmla="*/ T0 w 207"/>
                  <a:gd name="T2" fmla="+- 0 16807 16807"/>
                  <a:gd name="T3" fmla="*/ 16807 h 230"/>
                  <a:gd name="T4" fmla="+- 0 8693 8668"/>
                  <a:gd name="T5" fmla="*/ T4 w 207"/>
                  <a:gd name="T6" fmla="+- 0 16844 16807"/>
                  <a:gd name="T7" fmla="*/ 16844 h 230"/>
                  <a:gd name="T8" fmla="+- 0 8670 8668"/>
                  <a:gd name="T9" fmla="*/ T8 w 207"/>
                  <a:gd name="T10" fmla="+- 0 16911 16807"/>
                  <a:gd name="T11" fmla="*/ 16911 h 230"/>
                  <a:gd name="T12" fmla="+- 0 8668 8668"/>
                  <a:gd name="T13" fmla="*/ T12 w 207"/>
                  <a:gd name="T14" fmla="+- 0 16941 16807"/>
                  <a:gd name="T15" fmla="*/ 16941 h 230"/>
                  <a:gd name="T16" fmla="+- 0 8672 8668"/>
                  <a:gd name="T17" fmla="*/ T16 w 207"/>
                  <a:gd name="T18" fmla="+- 0 16965 16807"/>
                  <a:gd name="T19" fmla="*/ 16965 h 230"/>
                  <a:gd name="T20" fmla="+- 0 8707 8668"/>
                  <a:gd name="T21" fmla="*/ T20 w 207"/>
                  <a:gd name="T22" fmla="+- 0 17018 16807"/>
                  <a:gd name="T23" fmla="*/ 17018 h 230"/>
                  <a:gd name="T24" fmla="+- 0 8770 8668"/>
                  <a:gd name="T25" fmla="*/ T24 w 207"/>
                  <a:gd name="T26" fmla="+- 0 17037 16807"/>
                  <a:gd name="T27" fmla="*/ 17037 h 230"/>
                  <a:gd name="T28" fmla="+- 0 8791 8668"/>
                  <a:gd name="T29" fmla="*/ T28 w 207"/>
                  <a:gd name="T30" fmla="+- 0 17035 16807"/>
                  <a:gd name="T31" fmla="*/ 17035 h 230"/>
                  <a:gd name="T32" fmla="+- 0 8811 8668"/>
                  <a:gd name="T33" fmla="*/ T32 w 207"/>
                  <a:gd name="T34" fmla="+- 0 17030 16807"/>
                  <a:gd name="T35" fmla="*/ 17030 h 230"/>
                  <a:gd name="T36" fmla="+- 0 8829 8668"/>
                  <a:gd name="T37" fmla="*/ T36 w 207"/>
                  <a:gd name="T38" fmla="+- 0 17021 16807"/>
                  <a:gd name="T39" fmla="*/ 17021 h 230"/>
                  <a:gd name="T40" fmla="+- 0 8845 8668"/>
                  <a:gd name="T41" fmla="*/ T40 w 207"/>
                  <a:gd name="T42" fmla="+- 0 17008 16807"/>
                  <a:gd name="T43" fmla="*/ 17008 h 230"/>
                  <a:gd name="T44" fmla="+- 0 8849 8668"/>
                  <a:gd name="T45" fmla="*/ T44 w 207"/>
                  <a:gd name="T46" fmla="+- 0 17003 16807"/>
                  <a:gd name="T47" fmla="*/ 17003 h 230"/>
                  <a:gd name="T48" fmla="+- 0 8767 8668"/>
                  <a:gd name="T49" fmla="*/ T48 w 207"/>
                  <a:gd name="T50" fmla="+- 0 17003 16807"/>
                  <a:gd name="T51" fmla="*/ 17003 h 230"/>
                  <a:gd name="T52" fmla="+- 0 8745 8668"/>
                  <a:gd name="T53" fmla="*/ T52 w 207"/>
                  <a:gd name="T54" fmla="+- 0 16997 16807"/>
                  <a:gd name="T55" fmla="*/ 16997 h 230"/>
                  <a:gd name="T56" fmla="+- 0 8728 8668"/>
                  <a:gd name="T57" fmla="*/ T56 w 207"/>
                  <a:gd name="T58" fmla="+- 0 16985 16807"/>
                  <a:gd name="T59" fmla="*/ 16985 h 230"/>
                  <a:gd name="T60" fmla="+- 0 8718 8668"/>
                  <a:gd name="T61" fmla="*/ T60 w 207"/>
                  <a:gd name="T62" fmla="+- 0 16967 16807"/>
                  <a:gd name="T63" fmla="*/ 16967 h 230"/>
                  <a:gd name="T64" fmla="+- 0 8712 8668"/>
                  <a:gd name="T65" fmla="*/ T64 w 207"/>
                  <a:gd name="T66" fmla="+- 0 16945 16807"/>
                  <a:gd name="T67" fmla="*/ 16945 h 230"/>
                  <a:gd name="T68" fmla="+- 0 8710 8668"/>
                  <a:gd name="T69" fmla="*/ T68 w 207"/>
                  <a:gd name="T70" fmla="+- 0 16920 16807"/>
                  <a:gd name="T71" fmla="*/ 16920 h 230"/>
                  <a:gd name="T72" fmla="+- 0 8712 8668"/>
                  <a:gd name="T73" fmla="*/ T72 w 207"/>
                  <a:gd name="T74" fmla="+- 0 16896 16807"/>
                  <a:gd name="T75" fmla="*/ 16896 h 230"/>
                  <a:gd name="T76" fmla="+- 0 8718 8668"/>
                  <a:gd name="T77" fmla="*/ T76 w 207"/>
                  <a:gd name="T78" fmla="+- 0 16875 16807"/>
                  <a:gd name="T79" fmla="*/ 16875 h 230"/>
                  <a:gd name="T80" fmla="+- 0 8730 8668"/>
                  <a:gd name="T81" fmla="*/ T80 w 207"/>
                  <a:gd name="T82" fmla="+- 0 16857 16807"/>
                  <a:gd name="T83" fmla="*/ 16857 h 230"/>
                  <a:gd name="T84" fmla="+- 0 8747 8668"/>
                  <a:gd name="T85" fmla="*/ T84 w 207"/>
                  <a:gd name="T86" fmla="+- 0 16845 16807"/>
                  <a:gd name="T87" fmla="*/ 16845 h 230"/>
                  <a:gd name="T88" fmla="+- 0 8771 8668"/>
                  <a:gd name="T89" fmla="*/ T88 w 207"/>
                  <a:gd name="T90" fmla="+- 0 16840 16807"/>
                  <a:gd name="T91" fmla="*/ 16840 h 230"/>
                  <a:gd name="T92" fmla="+- 0 8851 8668"/>
                  <a:gd name="T93" fmla="*/ T92 w 207"/>
                  <a:gd name="T94" fmla="+- 0 16840 16807"/>
                  <a:gd name="T95" fmla="*/ 16840 h 230"/>
                  <a:gd name="T96" fmla="+- 0 8847 8668"/>
                  <a:gd name="T97" fmla="*/ T96 w 207"/>
                  <a:gd name="T98" fmla="+- 0 16836 16807"/>
                  <a:gd name="T99" fmla="*/ 16836 h 230"/>
                  <a:gd name="T100" fmla="+- 0 8832 8668"/>
                  <a:gd name="T101" fmla="*/ T100 w 207"/>
                  <a:gd name="T102" fmla="+- 0 16823 16807"/>
                  <a:gd name="T103" fmla="*/ 16823 h 230"/>
                  <a:gd name="T104" fmla="+- 0 8812 8668"/>
                  <a:gd name="T105" fmla="*/ T104 w 207"/>
                  <a:gd name="T106" fmla="+- 0 16814 16807"/>
                  <a:gd name="T107" fmla="*/ 16814 h 230"/>
                  <a:gd name="T108" fmla="+- 0 8789 8668"/>
                  <a:gd name="T109" fmla="*/ T108 w 207"/>
                  <a:gd name="T110" fmla="+- 0 16809 16807"/>
                  <a:gd name="T111" fmla="*/ 16809 h 230"/>
                  <a:gd name="T112" fmla="+- 0 8761 8668"/>
                  <a:gd name="T113" fmla="*/ T112 w 207"/>
                  <a:gd name="T114" fmla="+- 0 16807 16807"/>
                  <a:gd name="T115" fmla="*/ 16807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207" h="230">
                    <a:moveTo>
                      <a:pt x="93" y="0"/>
                    </a:moveTo>
                    <a:lnTo>
                      <a:pt x="25" y="37"/>
                    </a:lnTo>
                    <a:lnTo>
                      <a:pt x="2" y="104"/>
                    </a:lnTo>
                    <a:lnTo>
                      <a:pt x="0" y="134"/>
                    </a:lnTo>
                    <a:lnTo>
                      <a:pt x="4" y="158"/>
                    </a:lnTo>
                    <a:lnTo>
                      <a:pt x="39" y="211"/>
                    </a:lnTo>
                    <a:lnTo>
                      <a:pt x="102" y="230"/>
                    </a:lnTo>
                    <a:lnTo>
                      <a:pt x="123" y="228"/>
                    </a:lnTo>
                    <a:lnTo>
                      <a:pt x="143" y="223"/>
                    </a:lnTo>
                    <a:lnTo>
                      <a:pt x="161" y="214"/>
                    </a:lnTo>
                    <a:lnTo>
                      <a:pt x="177" y="201"/>
                    </a:lnTo>
                    <a:lnTo>
                      <a:pt x="181" y="196"/>
                    </a:lnTo>
                    <a:lnTo>
                      <a:pt x="99" y="196"/>
                    </a:lnTo>
                    <a:lnTo>
                      <a:pt x="77" y="190"/>
                    </a:lnTo>
                    <a:lnTo>
                      <a:pt x="60" y="178"/>
                    </a:lnTo>
                    <a:lnTo>
                      <a:pt x="50" y="160"/>
                    </a:lnTo>
                    <a:lnTo>
                      <a:pt x="44" y="138"/>
                    </a:lnTo>
                    <a:lnTo>
                      <a:pt x="42" y="113"/>
                    </a:lnTo>
                    <a:lnTo>
                      <a:pt x="44" y="89"/>
                    </a:lnTo>
                    <a:lnTo>
                      <a:pt x="50" y="68"/>
                    </a:lnTo>
                    <a:lnTo>
                      <a:pt x="62" y="50"/>
                    </a:lnTo>
                    <a:lnTo>
                      <a:pt x="79" y="38"/>
                    </a:lnTo>
                    <a:lnTo>
                      <a:pt x="103" y="33"/>
                    </a:lnTo>
                    <a:lnTo>
                      <a:pt x="183" y="33"/>
                    </a:lnTo>
                    <a:lnTo>
                      <a:pt x="179" y="29"/>
                    </a:lnTo>
                    <a:lnTo>
                      <a:pt x="164" y="16"/>
                    </a:lnTo>
                    <a:lnTo>
                      <a:pt x="144" y="7"/>
                    </a:lnTo>
                    <a:lnTo>
                      <a:pt x="121" y="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45" name="Freeform 1554"/>
              <p:cNvSpPr>
                <a:spLocks/>
              </p:cNvSpPr>
              <p:nvPr/>
            </p:nvSpPr>
            <p:spPr bwMode="auto">
              <a:xfrm>
                <a:off x="8668" y="16807"/>
                <a:ext cx="207" cy="230"/>
              </a:xfrm>
              <a:custGeom>
                <a:avLst/>
                <a:gdLst>
                  <a:gd name="T0" fmla="+- 0 8851 8668"/>
                  <a:gd name="T1" fmla="*/ T0 w 207"/>
                  <a:gd name="T2" fmla="+- 0 16840 16807"/>
                  <a:gd name="T3" fmla="*/ 16840 h 230"/>
                  <a:gd name="T4" fmla="+- 0 8771 8668"/>
                  <a:gd name="T5" fmla="*/ T4 w 207"/>
                  <a:gd name="T6" fmla="+- 0 16840 16807"/>
                  <a:gd name="T7" fmla="*/ 16840 h 230"/>
                  <a:gd name="T8" fmla="+- 0 8779 8668"/>
                  <a:gd name="T9" fmla="*/ T8 w 207"/>
                  <a:gd name="T10" fmla="+- 0 16841 16807"/>
                  <a:gd name="T11" fmla="*/ 16841 h 230"/>
                  <a:gd name="T12" fmla="+- 0 8801 8668"/>
                  <a:gd name="T13" fmla="*/ T12 w 207"/>
                  <a:gd name="T14" fmla="+- 0 16847 16807"/>
                  <a:gd name="T15" fmla="*/ 16847 h 230"/>
                  <a:gd name="T16" fmla="+- 0 8816 8668"/>
                  <a:gd name="T17" fmla="*/ T16 w 207"/>
                  <a:gd name="T18" fmla="+- 0 16861 16807"/>
                  <a:gd name="T19" fmla="*/ 16861 h 230"/>
                  <a:gd name="T20" fmla="+- 0 8826 8668"/>
                  <a:gd name="T21" fmla="*/ T20 w 207"/>
                  <a:gd name="T22" fmla="+- 0 16880 16807"/>
                  <a:gd name="T23" fmla="*/ 16880 h 230"/>
                  <a:gd name="T24" fmla="+- 0 8831 8668"/>
                  <a:gd name="T25" fmla="*/ T24 w 207"/>
                  <a:gd name="T26" fmla="+- 0 16902 16807"/>
                  <a:gd name="T27" fmla="*/ 16902 h 230"/>
                  <a:gd name="T28" fmla="+- 0 8832 8668"/>
                  <a:gd name="T29" fmla="*/ T28 w 207"/>
                  <a:gd name="T30" fmla="+- 0 16927 16807"/>
                  <a:gd name="T31" fmla="*/ 16927 h 230"/>
                  <a:gd name="T32" fmla="+- 0 8830 8668"/>
                  <a:gd name="T33" fmla="*/ T32 w 207"/>
                  <a:gd name="T34" fmla="+- 0 16950 16807"/>
                  <a:gd name="T35" fmla="*/ 16950 h 230"/>
                  <a:gd name="T36" fmla="+- 0 8824 8668"/>
                  <a:gd name="T37" fmla="*/ T36 w 207"/>
                  <a:gd name="T38" fmla="+- 0 16971 16807"/>
                  <a:gd name="T39" fmla="*/ 16971 h 230"/>
                  <a:gd name="T40" fmla="+- 0 8812 8668"/>
                  <a:gd name="T41" fmla="*/ T40 w 207"/>
                  <a:gd name="T42" fmla="+- 0 16988 16807"/>
                  <a:gd name="T43" fmla="*/ 16988 h 230"/>
                  <a:gd name="T44" fmla="+- 0 8793 8668"/>
                  <a:gd name="T45" fmla="*/ T44 w 207"/>
                  <a:gd name="T46" fmla="+- 0 16999 16807"/>
                  <a:gd name="T47" fmla="*/ 16999 h 230"/>
                  <a:gd name="T48" fmla="+- 0 8767 8668"/>
                  <a:gd name="T49" fmla="*/ T48 w 207"/>
                  <a:gd name="T50" fmla="+- 0 17003 16807"/>
                  <a:gd name="T51" fmla="*/ 17003 h 230"/>
                  <a:gd name="T52" fmla="+- 0 8849 8668"/>
                  <a:gd name="T53" fmla="*/ T52 w 207"/>
                  <a:gd name="T54" fmla="+- 0 17003 16807"/>
                  <a:gd name="T55" fmla="*/ 17003 h 230"/>
                  <a:gd name="T56" fmla="+- 0 8857 8668"/>
                  <a:gd name="T57" fmla="*/ T56 w 207"/>
                  <a:gd name="T58" fmla="+- 0 16992 16807"/>
                  <a:gd name="T59" fmla="*/ 16992 h 230"/>
                  <a:gd name="T60" fmla="+- 0 8867 8668"/>
                  <a:gd name="T61" fmla="*/ T60 w 207"/>
                  <a:gd name="T62" fmla="+- 0 16971 16807"/>
                  <a:gd name="T63" fmla="*/ 16971 h 230"/>
                  <a:gd name="T64" fmla="+- 0 8873 8668"/>
                  <a:gd name="T65" fmla="*/ T64 w 207"/>
                  <a:gd name="T66" fmla="+- 0 16947 16807"/>
                  <a:gd name="T67" fmla="*/ 16947 h 230"/>
                  <a:gd name="T68" fmla="+- 0 8875 8668"/>
                  <a:gd name="T69" fmla="*/ T68 w 207"/>
                  <a:gd name="T70" fmla="+- 0 16918 16807"/>
                  <a:gd name="T71" fmla="*/ 16918 h 230"/>
                  <a:gd name="T72" fmla="+- 0 8873 8668"/>
                  <a:gd name="T73" fmla="*/ T72 w 207"/>
                  <a:gd name="T74" fmla="+- 0 16893 16807"/>
                  <a:gd name="T75" fmla="*/ 16893 h 230"/>
                  <a:gd name="T76" fmla="+- 0 8868 8668"/>
                  <a:gd name="T77" fmla="*/ T76 w 207"/>
                  <a:gd name="T78" fmla="+- 0 16871 16807"/>
                  <a:gd name="T79" fmla="*/ 16871 h 230"/>
                  <a:gd name="T80" fmla="+- 0 8859 8668"/>
                  <a:gd name="T81" fmla="*/ T80 w 207"/>
                  <a:gd name="T82" fmla="+- 0 16852 16807"/>
                  <a:gd name="T83" fmla="*/ 16852 h 230"/>
                  <a:gd name="T84" fmla="+- 0 8851 8668"/>
                  <a:gd name="T85" fmla="*/ T84 w 207"/>
                  <a:gd name="T86" fmla="+- 0 16840 16807"/>
                  <a:gd name="T87" fmla="*/ 16840 h 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</a:cxnLst>
                <a:rect l="0" t="0" r="r" b="b"/>
                <a:pathLst>
                  <a:path w="207" h="230">
                    <a:moveTo>
                      <a:pt x="183" y="33"/>
                    </a:moveTo>
                    <a:lnTo>
                      <a:pt x="103" y="33"/>
                    </a:lnTo>
                    <a:lnTo>
                      <a:pt x="111" y="34"/>
                    </a:lnTo>
                    <a:lnTo>
                      <a:pt x="133" y="40"/>
                    </a:lnTo>
                    <a:lnTo>
                      <a:pt x="148" y="54"/>
                    </a:lnTo>
                    <a:lnTo>
                      <a:pt x="158" y="73"/>
                    </a:lnTo>
                    <a:lnTo>
                      <a:pt x="163" y="95"/>
                    </a:lnTo>
                    <a:lnTo>
                      <a:pt x="164" y="120"/>
                    </a:lnTo>
                    <a:lnTo>
                      <a:pt x="162" y="143"/>
                    </a:lnTo>
                    <a:lnTo>
                      <a:pt x="156" y="164"/>
                    </a:lnTo>
                    <a:lnTo>
                      <a:pt x="144" y="181"/>
                    </a:lnTo>
                    <a:lnTo>
                      <a:pt x="125" y="192"/>
                    </a:lnTo>
                    <a:lnTo>
                      <a:pt x="99" y="196"/>
                    </a:lnTo>
                    <a:lnTo>
                      <a:pt x="181" y="196"/>
                    </a:lnTo>
                    <a:lnTo>
                      <a:pt x="189" y="185"/>
                    </a:lnTo>
                    <a:lnTo>
                      <a:pt x="199" y="164"/>
                    </a:lnTo>
                    <a:lnTo>
                      <a:pt x="205" y="140"/>
                    </a:lnTo>
                    <a:lnTo>
                      <a:pt x="207" y="111"/>
                    </a:lnTo>
                    <a:lnTo>
                      <a:pt x="205" y="86"/>
                    </a:lnTo>
                    <a:lnTo>
                      <a:pt x="200" y="64"/>
                    </a:lnTo>
                    <a:lnTo>
                      <a:pt x="191" y="45"/>
                    </a:lnTo>
                    <a:lnTo>
                      <a:pt x="183" y="3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33" name="Group 1551"/>
            <p:cNvGrpSpPr>
              <a:grpSpLocks/>
            </p:cNvGrpSpPr>
            <p:nvPr/>
          </p:nvGrpSpPr>
          <p:grpSpPr bwMode="auto">
            <a:xfrm>
              <a:off x="8950" y="16812"/>
              <a:ext cx="2" cy="220"/>
              <a:chOff x="8950" y="16812"/>
              <a:chExt cx="2" cy="220"/>
            </a:xfrm>
          </p:grpSpPr>
          <p:sp>
            <p:nvSpPr>
              <p:cNvPr id="7743" name="Freeform 1552"/>
              <p:cNvSpPr>
                <a:spLocks/>
              </p:cNvSpPr>
              <p:nvPr/>
            </p:nvSpPr>
            <p:spPr bwMode="auto">
              <a:xfrm>
                <a:off x="8950" y="16812"/>
                <a:ext cx="2" cy="220"/>
              </a:xfrm>
              <a:custGeom>
                <a:avLst/>
                <a:gdLst>
                  <a:gd name="T0" fmla="+- 0 16812 16812"/>
                  <a:gd name="T1" fmla="*/ 16812 h 220"/>
                  <a:gd name="T2" fmla="+- 0 17032 16812"/>
                  <a:gd name="T3" fmla="*/ 17032 h 22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20">
                    <a:moveTo>
                      <a:pt x="0" y="0"/>
                    </a:moveTo>
                    <a:lnTo>
                      <a:pt x="0" y="220"/>
                    </a:lnTo>
                  </a:path>
                </a:pathLst>
              </a:custGeom>
              <a:noFill/>
              <a:ln w="27906">
                <a:solidFill>
                  <a:srgbClr val="4E4E4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34" name="Group 1549"/>
            <p:cNvGrpSpPr>
              <a:grpSpLocks/>
            </p:cNvGrpSpPr>
            <p:nvPr/>
          </p:nvGrpSpPr>
          <p:grpSpPr bwMode="auto">
            <a:xfrm>
              <a:off x="8929" y="16922"/>
              <a:ext cx="188" cy="2"/>
              <a:chOff x="8929" y="16922"/>
              <a:chExt cx="188" cy="2"/>
            </a:xfrm>
          </p:grpSpPr>
          <p:sp>
            <p:nvSpPr>
              <p:cNvPr id="7742" name="Freeform 1550"/>
              <p:cNvSpPr>
                <a:spLocks/>
              </p:cNvSpPr>
              <p:nvPr/>
            </p:nvSpPr>
            <p:spPr bwMode="auto">
              <a:xfrm>
                <a:off x="8929" y="16922"/>
                <a:ext cx="188" cy="2"/>
              </a:xfrm>
              <a:custGeom>
                <a:avLst/>
                <a:gdLst>
                  <a:gd name="T0" fmla="+- 0 8929 8929"/>
                  <a:gd name="T1" fmla="*/ T0 w 188"/>
                  <a:gd name="T2" fmla="+- 0 9117 8929"/>
                  <a:gd name="T3" fmla="*/ T2 w 188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88">
                    <a:moveTo>
                      <a:pt x="0" y="0"/>
                    </a:moveTo>
                    <a:lnTo>
                      <a:pt x="188" y="0"/>
                    </a:lnTo>
                  </a:path>
                </a:pathLst>
              </a:custGeom>
              <a:noFill/>
              <a:ln w="21590">
                <a:solidFill>
                  <a:srgbClr val="4E4E4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35" name="Group 1547"/>
            <p:cNvGrpSpPr>
              <a:grpSpLocks/>
            </p:cNvGrpSpPr>
            <p:nvPr/>
          </p:nvGrpSpPr>
          <p:grpSpPr bwMode="auto">
            <a:xfrm>
              <a:off x="9096" y="16812"/>
              <a:ext cx="2" cy="220"/>
              <a:chOff x="9096" y="16812"/>
              <a:chExt cx="2" cy="220"/>
            </a:xfrm>
          </p:grpSpPr>
          <p:sp>
            <p:nvSpPr>
              <p:cNvPr id="7741" name="Freeform 1548"/>
              <p:cNvSpPr>
                <a:spLocks/>
              </p:cNvSpPr>
              <p:nvPr/>
            </p:nvSpPr>
            <p:spPr bwMode="auto">
              <a:xfrm>
                <a:off x="9096" y="16812"/>
                <a:ext cx="2" cy="220"/>
              </a:xfrm>
              <a:custGeom>
                <a:avLst/>
                <a:gdLst>
                  <a:gd name="T0" fmla="+- 0 16812 16812"/>
                  <a:gd name="T1" fmla="*/ 16812 h 220"/>
                  <a:gd name="T2" fmla="+- 0 17032 16812"/>
                  <a:gd name="T3" fmla="*/ 17032 h 220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220">
                    <a:moveTo>
                      <a:pt x="0" y="0"/>
                    </a:moveTo>
                    <a:lnTo>
                      <a:pt x="0" y="220"/>
                    </a:lnTo>
                  </a:path>
                </a:pathLst>
              </a:custGeom>
              <a:noFill/>
              <a:ln w="27859">
                <a:solidFill>
                  <a:srgbClr val="4E4E4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36" name="Group 1542"/>
            <p:cNvGrpSpPr>
              <a:grpSpLocks/>
            </p:cNvGrpSpPr>
            <p:nvPr/>
          </p:nvGrpSpPr>
          <p:grpSpPr bwMode="auto">
            <a:xfrm>
              <a:off x="9168" y="16808"/>
              <a:ext cx="196" cy="227"/>
              <a:chOff x="9168" y="16808"/>
              <a:chExt cx="196" cy="227"/>
            </a:xfrm>
          </p:grpSpPr>
          <p:sp>
            <p:nvSpPr>
              <p:cNvPr id="7737" name="Freeform 1546"/>
              <p:cNvSpPr>
                <a:spLocks/>
              </p:cNvSpPr>
              <p:nvPr/>
            </p:nvSpPr>
            <p:spPr bwMode="auto">
              <a:xfrm>
                <a:off x="9168" y="16808"/>
                <a:ext cx="196" cy="227"/>
              </a:xfrm>
              <a:custGeom>
                <a:avLst/>
                <a:gdLst>
                  <a:gd name="T0" fmla="+- 0 9339 9168"/>
                  <a:gd name="T1" fmla="*/ T0 w 196"/>
                  <a:gd name="T2" fmla="+- 0 16843 16808"/>
                  <a:gd name="T3" fmla="*/ 16843 h 227"/>
                  <a:gd name="T4" fmla="+- 0 9257 9168"/>
                  <a:gd name="T5" fmla="*/ T4 w 196"/>
                  <a:gd name="T6" fmla="+- 0 16843 16808"/>
                  <a:gd name="T7" fmla="*/ 16843 h 227"/>
                  <a:gd name="T8" fmla="+- 0 9283 9168"/>
                  <a:gd name="T9" fmla="*/ T8 w 196"/>
                  <a:gd name="T10" fmla="+- 0 16847 16808"/>
                  <a:gd name="T11" fmla="*/ 16847 h 227"/>
                  <a:gd name="T12" fmla="+- 0 9298 9168"/>
                  <a:gd name="T13" fmla="*/ T12 w 196"/>
                  <a:gd name="T14" fmla="+- 0 16858 16808"/>
                  <a:gd name="T15" fmla="*/ 16858 h 227"/>
                  <a:gd name="T16" fmla="+- 0 9303 9168"/>
                  <a:gd name="T17" fmla="*/ T16 w 196"/>
                  <a:gd name="T18" fmla="+- 0 16880 16808"/>
                  <a:gd name="T19" fmla="*/ 16880 h 227"/>
                  <a:gd name="T20" fmla="+- 0 9303 9168"/>
                  <a:gd name="T21" fmla="*/ T20 w 196"/>
                  <a:gd name="T22" fmla="+- 0 16905 16808"/>
                  <a:gd name="T23" fmla="*/ 16905 h 227"/>
                  <a:gd name="T24" fmla="+- 0 9254 9168"/>
                  <a:gd name="T25" fmla="*/ T24 w 196"/>
                  <a:gd name="T26" fmla="+- 0 16906 16808"/>
                  <a:gd name="T27" fmla="*/ 16906 h 227"/>
                  <a:gd name="T28" fmla="+- 0 9234 9168"/>
                  <a:gd name="T29" fmla="*/ T28 w 196"/>
                  <a:gd name="T30" fmla="+- 0 16907 16808"/>
                  <a:gd name="T31" fmla="*/ 16907 h 227"/>
                  <a:gd name="T32" fmla="+- 0 9181 9168"/>
                  <a:gd name="T33" fmla="*/ T32 w 196"/>
                  <a:gd name="T34" fmla="+- 0 16935 16808"/>
                  <a:gd name="T35" fmla="*/ 16935 h 227"/>
                  <a:gd name="T36" fmla="+- 0 9168 9168"/>
                  <a:gd name="T37" fmla="*/ T36 w 196"/>
                  <a:gd name="T38" fmla="+- 0 16987 16808"/>
                  <a:gd name="T39" fmla="*/ 16987 h 227"/>
                  <a:gd name="T40" fmla="+- 0 9176 9168"/>
                  <a:gd name="T41" fmla="*/ T40 w 196"/>
                  <a:gd name="T42" fmla="+- 0 17008 16808"/>
                  <a:gd name="T43" fmla="*/ 17008 h 227"/>
                  <a:gd name="T44" fmla="+- 0 9189 9168"/>
                  <a:gd name="T45" fmla="*/ T44 w 196"/>
                  <a:gd name="T46" fmla="+- 0 17023 16808"/>
                  <a:gd name="T47" fmla="*/ 17023 h 227"/>
                  <a:gd name="T48" fmla="+- 0 9209 9168"/>
                  <a:gd name="T49" fmla="*/ T48 w 196"/>
                  <a:gd name="T50" fmla="+- 0 17032 16808"/>
                  <a:gd name="T51" fmla="*/ 17032 h 227"/>
                  <a:gd name="T52" fmla="+- 0 9233 9168"/>
                  <a:gd name="T53" fmla="*/ T52 w 196"/>
                  <a:gd name="T54" fmla="+- 0 17035 16808"/>
                  <a:gd name="T55" fmla="*/ 17035 h 227"/>
                  <a:gd name="T56" fmla="+- 0 9237 9168"/>
                  <a:gd name="T57" fmla="*/ T56 w 196"/>
                  <a:gd name="T58" fmla="+- 0 17035 16808"/>
                  <a:gd name="T59" fmla="*/ 17035 h 227"/>
                  <a:gd name="T60" fmla="+- 0 9261 9168"/>
                  <a:gd name="T61" fmla="*/ T60 w 196"/>
                  <a:gd name="T62" fmla="+- 0 17032 16808"/>
                  <a:gd name="T63" fmla="*/ 17032 h 227"/>
                  <a:gd name="T64" fmla="+- 0 9298 9168"/>
                  <a:gd name="T65" fmla="*/ T64 w 196"/>
                  <a:gd name="T66" fmla="+- 0 17021 16808"/>
                  <a:gd name="T67" fmla="*/ 17021 h 227"/>
                  <a:gd name="T68" fmla="+- 0 9312 9168"/>
                  <a:gd name="T69" fmla="*/ T68 w 196"/>
                  <a:gd name="T70" fmla="+- 0 17021 16808"/>
                  <a:gd name="T71" fmla="*/ 17021 h 227"/>
                  <a:gd name="T72" fmla="+- 0 9363 9168"/>
                  <a:gd name="T73" fmla="*/ T72 w 196"/>
                  <a:gd name="T74" fmla="+- 0 17021 16808"/>
                  <a:gd name="T75" fmla="*/ 17021 h 227"/>
                  <a:gd name="T76" fmla="+- 0 9364 9168"/>
                  <a:gd name="T77" fmla="*/ T76 w 196"/>
                  <a:gd name="T78" fmla="+- 0 17002 16808"/>
                  <a:gd name="T79" fmla="*/ 17002 h 227"/>
                  <a:gd name="T80" fmla="+- 0 9239 9168"/>
                  <a:gd name="T81" fmla="*/ T80 w 196"/>
                  <a:gd name="T82" fmla="+- 0 17002 16808"/>
                  <a:gd name="T83" fmla="*/ 17002 h 227"/>
                  <a:gd name="T84" fmla="+- 0 9223 9168"/>
                  <a:gd name="T85" fmla="*/ T84 w 196"/>
                  <a:gd name="T86" fmla="+- 0 16997 16808"/>
                  <a:gd name="T87" fmla="*/ 16997 h 227"/>
                  <a:gd name="T88" fmla="+- 0 9214 9168"/>
                  <a:gd name="T89" fmla="*/ T88 w 196"/>
                  <a:gd name="T90" fmla="+- 0 16981 16808"/>
                  <a:gd name="T91" fmla="*/ 16981 h 227"/>
                  <a:gd name="T92" fmla="+- 0 9213 9168"/>
                  <a:gd name="T93" fmla="*/ T92 w 196"/>
                  <a:gd name="T94" fmla="+- 0 16951 16808"/>
                  <a:gd name="T95" fmla="*/ 16951 h 227"/>
                  <a:gd name="T96" fmla="+- 0 9229 9168"/>
                  <a:gd name="T97" fmla="*/ T96 w 196"/>
                  <a:gd name="T98" fmla="+- 0 16939 16808"/>
                  <a:gd name="T99" fmla="*/ 16939 h 227"/>
                  <a:gd name="T100" fmla="+- 0 9256 9168"/>
                  <a:gd name="T101" fmla="*/ T100 w 196"/>
                  <a:gd name="T102" fmla="+- 0 16934 16808"/>
                  <a:gd name="T103" fmla="*/ 16934 h 227"/>
                  <a:gd name="T104" fmla="+- 0 9303 9168"/>
                  <a:gd name="T105" fmla="*/ T104 w 196"/>
                  <a:gd name="T106" fmla="+- 0 16932 16808"/>
                  <a:gd name="T107" fmla="*/ 16932 h 227"/>
                  <a:gd name="T108" fmla="+- 0 9344 9168"/>
                  <a:gd name="T109" fmla="*/ T108 w 196"/>
                  <a:gd name="T110" fmla="+- 0 16932 16808"/>
                  <a:gd name="T111" fmla="*/ 16932 h 227"/>
                  <a:gd name="T112" fmla="+- 0 9344 9168"/>
                  <a:gd name="T113" fmla="*/ T112 w 196"/>
                  <a:gd name="T114" fmla="+- 0 16866 16808"/>
                  <a:gd name="T115" fmla="*/ 16866 h 227"/>
                  <a:gd name="T116" fmla="+- 0 9341 9168"/>
                  <a:gd name="T117" fmla="*/ T116 w 196"/>
                  <a:gd name="T118" fmla="+- 0 16847 16808"/>
                  <a:gd name="T119" fmla="*/ 16847 h 227"/>
                  <a:gd name="T120" fmla="+- 0 9339 9168"/>
                  <a:gd name="T121" fmla="*/ T120 w 196"/>
                  <a:gd name="T122" fmla="+- 0 16843 16808"/>
                  <a:gd name="T123" fmla="*/ 16843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</a:cxnLst>
                <a:rect l="0" t="0" r="r" b="b"/>
                <a:pathLst>
                  <a:path w="196" h="227">
                    <a:moveTo>
                      <a:pt x="171" y="35"/>
                    </a:moveTo>
                    <a:lnTo>
                      <a:pt x="89" y="35"/>
                    </a:lnTo>
                    <a:lnTo>
                      <a:pt x="115" y="39"/>
                    </a:lnTo>
                    <a:lnTo>
                      <a:pt x="130" y="50"/>
                    </a:lnTo>
                    <a:lnTo>
                      <a:pt x="135" y="72"/>
                    </a:lnTo>
                    <a:lnTo>
                      <a:pt x="135" y="97"/>
                    </a:lnTo>
                    <a:lnTo>
                      <a:pt x="86" y="98"/>
                    </a:lnTo>
                    <a:lnTo>
                      <a:pt x="66" y="99"/>
                    </a:lnTo>
                    <a:lnTo>
                      <a:pt x="13" y="127"/>
                    </a:lnTo>
                    <a:lnTo>
                      <a:pt x="0" y="179"/>
                    </a:lnTo>
                    <a:lnTo>
                      <a:pt x="8" y="200"/>
                    </a:lnTo>
                    <a:lnTo>
                      <a:pt x="21" y="215"/>
                    </a:lnTo>
                    <a:lnTo>
                      <a:pt x="41" y="224"/>
                    </a:lnTo>
                    <a:lnTo>
                      <a:pt x="65" y="227"/>
                    </a:lnTo>
                    <a:lnTo>
                      <a:pt x="69" y="227"/>
                    </a:lnTo>
                    <a:lnTo>
                      <a:pt x="93" y="224"/>
                    </a:lnTo>
                    <a:lnTo>
                      <a:pt x="130" y="213"/>
                    </a:lnTo>
                    <a:lnTo>
                      <a:pt x="144" y="213"/>
                    </a:lnTo>
                    <a:lnTo>
                      <a:pt x="195" y="213"/>
                    </a:lnTo>
                    <a:lnTo>
                      <a:pt x="196" y="194"/>
                    </a:lnTo>
                    <a:lnTo>
                      <a:pt x="71" y="194"/>
                    </a:lnTo>
                    <a:lnTo>
                      <a:pt x="55" y="189"/>
                    </a:lnTo>
                    <a:lnTo>
                      <a:pt x="46" y="173"/>
                    </a:lnTo>
                    <a:lnTo>
                      <a:pt x="45" y="143"/>
                    </a:lnTo>
                    <a:lnTo>
                      <a:pt x="61" y="131"/>
                    </a:lnTo>
                    <a:lnTo>
                      <a:pt x="88" y="126"/>
                    </a:lnTo>
                    <a:lnTo>
                      <a:pt x="135" y="124"/>
                    </a:lnTo>
                    <a:lnTo>
                      <a:pt x="176" y="124"/>
                    </a:lnTo>
                    <a:lnTo>
                      <a:pt x="176" y="58"/>
                    </a:lnTo>
                    <a:lnTo>
                      <a:pt x="173" y="39"/>
                    </a:lnTo>
                    <a:lnTo>
                      <a:pt x="171" y="35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38" name="Freeform 1545"/>
              <p:cNvSpPr>
                <a:spLocks/>
              </p:cNvSpPr>
              <p:nvPr/>
            </p:nvSpPr>
            <p:spPr bwMode="auto">
              <a:xfrm>
                <a:off x="9168" y="16808"/>
                <a:ext cx="196" cy="227"/>
              </a:xfrm>
              <a:custGeom>
                <a:avLst/>
                <a:gdLst>
                  <a:gd name="T0" fmla="+- 0 9363 9168"/>
                  <a:gd name="T1" fmla="*/ T0 w 196"/>
                  <a:gd name="T2" fmla="+- 0 17021 16808"/>
                  <a:gd name="T3" fmla="*/ 17021 h 227"/>
                  <a:gd name="T4" fmla="+- 0 9312 9168"/>
                  <a:gd name="T5" fmla="*/ T4 w 196"/>
                  <a:gd name="T6" fmla="+- 0 17021 16808"/>
                  <a:gd name="T7" fmla="*/ 17021 h 227"/>
                  <a:gd name="T8" fmla="+- 0 9331 9168"/>
                  <a:gd name="T9" fmla="*/ T8 w 196"/>
                  <a:gd name="T10" fmla="+- 0 17031 16808"/>
                  <a:gd name="T11" fmla="*/ 17031 h 227"/>
                  <a:gd name="T12" fmla="+- 0 9353 9168"/>
                  <a:gd name="T13" fmla="*/ T12 w 196"/>
                  <a:gd name="T14" fmla="+- 0 17035 16808"/>
                  <a:gd name="T15" fmla="*/ 17035 h 227"/>
                  <a:gd name="T16" fmla="+- 0 9362 9168"/>
                  <a:gd name="T17" fmla="*/ T16 w 196"/>
                  <a:gd name="T18" fmla="+- 0 17034 16808"/>
                  <a:gd name="T19" fmla="*/ 17034 h 227"/>
                  <a:gd name="T20" fmla="+- 0 9363 9168"/>
                  <a:gd name="T21" fmla="*/ T20 w 196"/>
                  <a:gd name="T22" fmla="+- 0 17021 16808"/>
                  <a:gd name="T23" fmla="*/ 17021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196" h="227">
                    <a:moveTo>
                      <a:pt x="195" y="213"/>
                    </a:moveTo>
                    <a:lnTo>
                      <a:pt x="144" y="213"/>
                    </a:lnTo>
                    <a:lnTo>
                      <a:pt x="163" y="223"/>
                    </a:lnTo>
                    <a:lnTo>
                      <a:pt x="185" y="227"/>
                    </a:lnTo>
                    <a:lnTo>
                      <a:pt x="194" y="226"/>
                    </a:lnTo>
                    <a:lnTo>
                      <a:pt x="195" y="213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39" name="Freeform 1544"/>
              <p:cNvSpPr>
                <a:spLocks/>
              </p:cNvSpPr>
              <p:nvPr/>
            </p:nvSpPr>
            <p:spPr bwMode="auto">
              <a:xfrm>
                <a:off x="9168" y="16808"/>
                <a:ext cx="196" cy="227"/>
              </a:xfrm>
              <a:custGeom>
                <a:avLst/>
                <a:gdLst>
                  <a:gd name="T0" fmla="+- 0 9344 9168"/>
                  <a:gd name="T1" fmla="*/ T0 w 196"/>
                  <a:gd name="T2" fmla="+- 0 16932 16808"/>
                  <a:gd name="T3" fmla="*/ 16932 h 227"/>
                  <a:gd name="T4" fmla="+- 0 9303 9168"/>
                  <a:gd name="T5" fmla="*/ T4 w 196"/>
                  <a:gd name="T6" fmla="+- 0 16932 16808"/>
                  <a:gd name="T7" fmla="*/ 16932 h 227"/>
                  <a:gd name="T8" fmla="+- 0 9300 9168"/>
                  <a:gd name="T9" fmla="*/ T8 w 196"/>
                  <a:gd name="T10" fmla="+- 0 16984 16808"/>
                  <a:gd name="T11" fmla="*/ 16984 h 227"/>
                  <a:gd name="T12" fmla="+- 0 9285 9168"/>
                  <a:gd name="T13" fmla="*/ T12 w 196"/>
                  <a:gd name="T14" fmla="+- 0 16991 16808"/>
                  <a:gd name="T15" fmla="*/ 16991 h 227"/>
                  <a:gd name="T16" fmla="+- 0 9263 9168"/>
                  <a:gd name="T17" fmla="*/ T16 w 196"/>
                  <a:gd name="T18" fmla="+- 0 16998 16808"/>
                  <a:gd name="T19" fmla="*/ 16998 h 227"/>
                  <a:gd name="T20" fmla="+- 0 9239 9168"/>
                  <a:gd name="T21" fmla="*/ T20 w 196"/>
                  <a:gd name="T22" fmla="+- 0 17002 16808"/>
                  <a:gd name="T23" fmla="*/ 17002 h 227"/>
                  <a:gd name="T24" fmla="+- 0 9364 9168"/>
                  <a:gd name="T25" fmla="*/ T24 w 196"/>
                  <a:gd name="T26" fmla="+- 0 17002 16808"/>
                  <a:gd name="T27" fmla="*/ 17002 h 227"/>
                  <a:gd name="T28" fmla="+- 0 9364 9168"/>
                  <a:gd name="T29" fmla="*/ T28 w 196"/>
                  <a:gd name="T30" fmla="+- 0 17002 16808"/>
                  <a:gd name="T31" fmla="*/ 17002 h 227"/>
                  <a:gd name="T32" fmla="+- 0 9354 9168"/>
                  <a:gd name="T33" fmla="*/ T32 w 196"/>
                  <a:gd name="T34" fmla="+- 0 17001 16808"/>
                  <a:gd name="T35" fmla="*/ 17001 h 227"/>
                  <a:gd name="T36" fmla="+- 0 9344 9168"/>
                  <a:gd name="T37" fmla="*/ T36 w 196"/>
                  <a:gd name="T38" fmla="+- 0 16998 16808"/>
                  <a:gd name="T39" fmla="*/ 16998 h 227"/>
                  <a:gd name="T40" fmla="+- 0 9344 9168"/>
                  <a:gd name="T41" fmla="*/ T40 w 196"/>
                  <a:gd name="T42" fmla="+- 0 16932 16808"/>
                  <a:gd name="T43" fmla="*/ 16932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196" h="227">
                    <a:moveTo>
                      <a:pt x="176" y="124"/>
                    </a:moveTo>
                    <a:lnTo>
                      <a:pt x="135" y="124"/>
                    </a:lnTo>
                    <a:lnTo>
                      <a:pt x="132" y="176"/>
                    </a:lnTo>
                    <a:lnTo>
                      <a:pt x="117" y="183"/>
                    </a:lnTo>
                    <a:lnTo>
                      <a:pt x="95" y="190"/>
                    </a:lnTo>
                    <a:lnTo>
                      <a:pt x="71" y="194"/>
                    </a:lnTo>
                    <a:lnTo>
                      <a:pt x="196" y="194"/>
                    </a:lnTo>
                    <a:lnTo>
                      <a:pt x="186" y="193"/>
                    </a:lnTo>
                    <a:lnTo>
                      <a:pt x="176" y="190"/>
                    </a:lnTo>
                    <a:lnTo>
                      <a:pt x="176" y="124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740" name="Freeform 1543"/>
              <p:cNvSpPr>
                <a:spLocks/>
              </p:cNvSpPr>
              <p:nvPr/>
            </p:nvSpPr>
            <p:spPr bwMode="auto">
              <a:xfrm>
                <a:off x="9168" y="16808"/>
                <a:ext cx="196" cy="227"/>
              </a:xfrm>
              <a:custGeom>
                <a:avLst/>
                <a:gdLst>
                  <a:gd name="T0" fmla="+- 0 9239 9168"/>
                  <a:gd name="T1" fmla="*/ T0 w 196"/>
                  <a:gd name="T2" fmla="+- 0 16808 16808"/>
                  <a:gd name="T3" fmla="*/ 16808 h 227"/>
                  <a:gd name="T4" fmla="+- 0 9217 9168"/>
                  <a:gd name="T5" fmla="*/ T4 w 196"/>
                  <a:gd name="T6" fmla="+- 0 16812 16808"/>
                  <a:gd name="T7" fmla="*/ 16812 h 227"/>
                  <a:gd name="T8" fmla="+- 0 9198 9168"/>
                  <a:gd name="T9" fmla="*/ T8 w 196"/>
                  <a:gd name="T10" fmla="+- 0 16816 16808"/>
                  <a:gd name="T11" fmla="*/ 16816 h 227"/>
                  <a:gd name="T12" fmla="+- 0 9185 9168"/>
                  <a:gd name="T13" fmla="*/ T12 w 196"/>
                  <a:gd name="T14" fmla="+- 0 16821 16808"/>
                  <a:gd name="T15" fmla="*/ 16821 h 227"/>
                  <a:gd name="T16" fmla="+- 0 9196 9168"/>
                  <a:gd name="T17" fmla="*/ T16 w 196"/>
                  <a:gd name="T18" fmla="+- 0 16852 16808"/>
                  <a:gd name="T19" fmla="*/ 16852 h 227"/>
                  <a:gd name="T20" fmla="+- 0 9212 9168"/>
                  <a:gd name="T21" fmla="*/ T20 w 196"/>
                  <a:gd name="T22" fmla="+- 0 16849 16808"/>
                  <a:gd name="T23" fmla="*/ 16849 h 227"/>
                  <a:gd name="T24" fmla="+- 0 9233 9168"/>
                  <a:gd name="T25" fmla="*/ T24 w 196"/>
                  <a:gd name="T26" fmla="+- 0 16845 16808"/>
                  <a:gd name="T27" fmla="*/ 16845 h 227"/>
                  <a:gd name="T28" fmla="+- 0 9257 9168"/>
                  <a:gd name="T29" fmla="*/ T28 w 196"/>
                  <a:gd name="T30" fmla="+- 0 16843 16808"/>
                  <a:gd name="T31" fmla="*/ 16843 h 227"/>
                  <a:gd name="T32" fmla="+- 0 9339 9168"/>
                  <a:gd name="T33" fmla="*/ T32 w 196"/>
                  <a:gd name="T34" fmla="+- 0 16843 16808"/>
                  <a:gd name="T35" fmla="*/ 16843 h 227"/>
                  <a:gd name="T36" fmla="+- 0 9333 9168"/>
                  <a:gd name="T37" fmla="*/ T36 w 196"/>
                  <a:gd name="T38" fmla="+- 0 16832 16808"/>
                  <a:gd name="T39" fmla="*/ 16832 h 227"/>
                  <a:gd name="T40" fmla="+- 0 9319 9168"/>
                  <a:gd name="T41" fmla="*/ T40 w 196"/>
                  <a:gd name="T42" fmla="+- 0 16821 16808"/>
                  <a:gd name="T43" fmla="*/ 16821 h 227"/>
                  <a:gd name="T44" fmla="+- 0 9299 9168"/>
                  <a:gd name="T45" fmla="*/ T44 w 196"/>
                  <a:gd name="T46" fmla="+- 0 16813 16808"/>
                  <a:gd name="T47" fmla="*/ 16813 h 227"/>
                  <a:gd name="T48" fmla="+- 0 9273 9168"/>
                  <a:gd name="T49" fmla="*/ T48 w 196"/>
                  <a:gd name="T50" fmla="+- 0 16809 16808"/>
                  <a:gd name="T51" fmla="*/ 16809 h 227"/>
                  <a:gd name="T52" fmla="+- 0 9239 9168"/>
                  <a:gd name="T53" fmla="*/ T52 w 196"/>
                  <a:gd name="T54" fmla="+- 0 16808 16808"/>
                  <a:gd name="T55" fmla="*/ 16808 h 2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196" h="227">
                    <a:moveTo>
                      <a:pt x="71" y="0"/>
                    </a:moveTo>
                    <a:lnTo>
                      <a:pt x="49" y="4"/>
                    </a:lnTo>
                    <a:lnTo>
                      <a:pt x="30" y="8"/>
                    </a:lnTo>
                    <a:lnTo>
                      <a:pt x="17" y="13"/>
                    </a:lnTo>
                    <a:lnTo>
                      <a:pt x="28" y="44"/>
                    </a:lnTo>
                    <a:lnTo>
                      <a:pt x="44" y="41"/>
                    </a:lnTo>
                    <a:lnTo>
                      <a:pt x="65" y="37"/>
                    </a:lnTo>
                    <a:lnTo>
                      <a:pt x="89" y="35"/>
                    </a:lnTo>
                    <a:lnTo>
                      <a:pt x="171" y="35"/>
                    </a:lnTo>
                    <a:lnTo>
                      <a:pt x="165" y="24"/>
                    </a:lnTo>
                    <a:lnTo>
                      <a:pt x="151" y="13"/>
                    </a:lnTo>
                    <a:lnTo>
                      <a:pt x="131" y="5"/>
                    </a:lnTo>
                    <a:lnTo>
                      <a:pt x="105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E4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49" name="Rectangle 256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750" name="Rectangle 256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534" y="228600"/>
            <a:ext cx="6208572" cy="336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65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475" y="6308725"/>
            <a:ext cx="4691063" cy="431800"/>
          </a:xfrm>
        </p:spPr>
        <p:txBody>
          <a:bodyPr/>
          <a:lstStyle/>
          <a:p>
            <a:pPr eaLnBrk="1" hangingPunct="1"/>
            <a:r>
              <a:rPr lang="en-US" alt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www.kuranty.pro</a:t>
            </a:r>
            <a:r>
              <a:rPr lang="ru-RU" alt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s-ES" alt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4150" y="6407150"/>
            <a:ext cx="8851900" cy="46038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916" tIns="66968" rIns="133916" bIns="66968" anchor="ctr"/>
          <a:lstStyle/>
          <a:p>
            <a:pPr algn="ctr" defTabSz="1336675">
              <a:defRPr/>
            </a:pPr>
            <a:endParaRPr lang="en-US" sz="3900" b="1" kern="0">
              <a:solidFill>
                <a:srgbClr val="FFFFFF"/>
              </a:solidFill>
            </a:endParaRP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49275"/>
            <a:ext cx="4997450" cy="4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1692275" y="50800"/>
            <a:ext cx="352742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4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компаний «Куранты»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135188" y="5310188"/>
            <a:ext cx="6335712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1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323850" y="1052513"/>
            <a:ext cx="8670925" cy="92075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«Куранты», РФ, г. Москва. Образовано в 2008 г. и осуществляет свою деятельность в области разработки новых композиционных материалов, а также приборов для применения в авиакосмической и машиностроительной отраслях, а именно:</a:t>
            </a: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4105" name="Объект 8"/>
          <p:cNvSpPr txBox="1">
            <a:spLocks/>
          </p:cNvSpPr>
          <p:nvPr/>
        </p:nvSpPr>
        <p:spPr bwMode="auto">
          <a:xfrm>
            <a:off x="3060700" y="3582988"/>
            <a:ext cx="5849938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рамках текущего проекта, с целью развития данной технологии в России, был образован консорциум - </a:t>
            </a: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«Литье порошковых материалов»</a:t>
            </a: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при участии МГТУ им. Н.Э. Баумана, ИФПМ СО РАН, Томский Политехнический Университет, ООО «Куранты».</a:t>
            </a:r>
          </a:p>
          <a:p>
            <a:pPr eaLnBrk="1" fontAlgn="base" hangingPunct="1"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ООО «Куранты» является участником консорциума </a:t>
            </a: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«Детекторы редких взаимодействий элементарных частиц» </a:t>
            </a: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(МИФИ, ТПУ, ИПСПМ РАН). </a:t>
            </a:r>
          </a:p>
          <a:p>
            <a:pPr eaLnBrk="1" fontAlgn="base" hangingPunct="1"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Участник </a:t>
            </a:r>
            <a:r>
              <a:rPr lang="ru-RU" alt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нанотехнологического</a:t>
            </a: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кластера «Дубна», имеет филиалы в Перми, Латвии. </a:t>
            </a:r>
          </a:p>
        </p:txBody>
      </p:sp>
      <p:sp>
        <p:nvSpPr>
          <p:cNvPr id="24" name="Объект 8"/>
          <p:cNvSpPr txBox="1">
            <a:spLocks/>
          </p:cNvSpPr>
          <p:nvPr/>
        </p:nvSpPr>
        <p:spPr bwMode="auto">
          <a:xfrm>
            <a:off x="2166938" y="661988"/>
            <a:ext cx="2595562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 проекта:</a:t>
            </a:r>
          </a:p>
          <a:p>
            <a:pPr>
              <a:defRPr/>
            </a:pPr>
            <a:endParaRPr lang="ru-RU" dirty="0" smtClean="0">
              <a:solidFill>
                <a:srgbClr val="000000"/>
              </a:solidFill>
            </a:endParaRPr>
          </a:p>
        </p:txBody>
      </p:sp>
      <p:pic>
        <p:nvPicPr>
          <p:cNvPr id="4107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4450"/>
            <a:ext cx="16954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24400"/>
            <a:ext cx="1857375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60563"/>
            <a:ext cx="2081213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23963" y="2781300"/>
            <a:ext cx="1885950" cy="24558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5" name="Объект 8"/>
          <p:cNvSpPr txBox="1">
            <a:spLocks/>
          </p:cNvSpPr>
          <p:nvPr/>
        </p:nvSpPr>
        <p:spPr bwMode="auto">
          <a:xfrm>
            <a:off x="3492500" y="1833563"/>
            <a:ext cx="532923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металлические порошковые композиции для PIM – технологии,</a:t>
            </a:r>
          </a:p>
          <a:p>
            <a:pPr eaLnBrk="1" fontAlgn="base" hangingPunct="1">
              <a:spcAft>
                <a:spcPct val="0"/>
              </a:spcAft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сотовые заполнители различного назначения, </a:t>
            </a:r>
          </a:p>
          <a:p>
            <a:pPr eaLnBrk="1" fontAlgn="base" hangingPunct="1">
              <a:spcAft>
                <a:spcPct val="0"/>
              </a:spcAft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низкофоновые корпуса детекторов, </a:t>
            </a:r>
          </a:p>
          <a:p>
            <a:pPr eaLnBrk="1" fontAlgn="base" hangingPunct="1">
              <a:spcAft>
                <a:spcPct val="0"/>
              </a:spcAft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паянные пластинчатые теплообменники, </a:t>
            </a:r>
          </a:p>
          <a:p>
            <a:pPr eaLnBrk="1" fontAlgn="base" hangingPunct="1">
              <a:spcAft>
                <a:spcPct val="0"/>
              </a:spcAft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приборы настройки лазерных дальномеров.</a:t>
            </a:r>
          </a:p>
          <a:p>
            <a:pPr eaLnBrk="1" fontAlgn="base" hangingPunct="1">
              <a:spcAft>
                <a:spcPct val="0"/>
              </a:spcAft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332656"/>
            <a:ext cx="6204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        Гибридные 3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D-MIM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технологии 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83568" y="980728"/>
            <a:ext cx="7920880" cy="0"/>
          </a:xfrm>
          <a:prstGeom prst="line">
            <a:avLst/>
          </a:prstGeom>
          <a:ln w="254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18795" y="2801443"/>
            <a:ext cx="18879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Послойное формование заготовки методом струйной </a:t>
            </a:r>
          </a:p>
          <a:p>
            <a:r>
              <a:rPr lang="ru-RU" dirty="0" smtClean="0"/>
              <a:t>печати  </a:t>
            </a:r>
            <a:r>
              <a:rPr lang="en-US" dirty="0" smtClean="0"/>
              <a:t>(</a:t>
            </a:r>
            <a:r>
              <a:rPr lang="en-US" dirty="0" err="1" smtClean="0"/>
              <a:t>DigitalMetal</a:t>
            </a:r>
            <a:r>
              <a:rPr lang="en-US" dirty="0" smtClean="0"/>
              <a:t>)</a:t>
            </a:r>
            <a:endParaRPr lang="ru-RU" dirty="0" smtClean="0"/>
          </a:p>
        </p:txBody>
      </p:sp>
      <p:pic>
        <p:nvPicPr>
          <p:cNvPr id="2060" name="Picture 12" descr="Fused Deposition Modeling (FDM)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96" y="2780927"/>
            <a:ext cx="576065" cy="57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s://all3dp.com/wp-content/uploads/2015/12/metal-powder-for-3D-printing-e14495884139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39" y="5434961"/>
            <a:ext cx="1052641" cy="80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21101" y="1116033"/>
            <a:ext cx="7127363" cy="58477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Композиции полимерных, металлических, керамических порошков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ПЭГ, ПП, ПЭВД, ПММА, ПВ, ПВС, СК + МЕТ/КЕР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078" name="Picture 30" descr="http://www.phenix-systems.com/sites/www.phenix-systems.com/files/phototheque/dsc01225_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9" b="21916"/>
          <a:stretch/>
        </p:blipFill>
        <p:spPr bwMode="auto">
          <a:xfrm>
            <a:off x="680014" y="1119816"/>
            <a:ext cx="921872" cy="58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601886" y="5557524"/>
            <a:ext cx="7146578" cy="58477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Композиции порошков металлов и сплавов</a:t>
            </a:r>
            <a:endParaRPr lang="en-US" sz="1600" b="1" dirty="0" smtClean="0">
              <a:solidFill>
                <a:schemeClr val="bg1"/>
              </a:solidFill>
              <a:sym typeface="Wingdings" panose="05000000000000000000" pitchFamily="2" charset="2"/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ВМ(</a:t>
            </a:r>
            <a:r>
              <a:rPr lang="en-US" sz="1600" b="1" dirty="0" smtClean="0">
                <a:solidFill>
                  <a:schemeClr val="bg1"/>
                </a:solidFill>
              </a:rPr>
              <a:t>Fe)</a:t>
            </a:r>
            <a:r>
              <a:rPr lang="ru-RU" sz="1600" b="1" dirty="0" smtClean="0">
                <a:solidFill>
                  <a:schemeClr val="bg1"/>
                </a:solidFill>
              </a:rPr>
              <a:t>, ПХ-1С (</a:t>
            </a:r>
            <a:r>
              <a:rPr lang="en-US" sz="1600" b="1" dirty="0" smtClean="0">
                <a:solidFill>
                  <a:schemeClr val="bg1"/>
                </a:solidFill>
              </a:rPr>
              <a:t>Cr)</a:t>
            </a:r>
            <a:r>
              <a:rPr lang="ru-RU" sz="1600" b="1" dirty="0" smtClean="0">
                <a:solidFill>
                  <a:schemeClr val="bg1"/>
                </a:solidFill>
              </a:rPr>
              <a:t>, ПНК</a:t>
            </a:r>
            <a:r>
              <a:rPr lang="en-US" sz="1600" b="1" dirty="0" smtClean="0">
                <a:solidFill>
                  <a:schemeClr val="bg1"/>
                </a:solidFill>
              </a:rPr>
              <a:t> (Ni)</a:t>
            </a:r>
            <a:r>
              <a:rPr lang="ru-RU" sz="1600" b="1" dirty="0" smtClean="0">
                <a:solidFill>
                  <a:schemeClr val="bg1"/>
                </a:solidFill>
              </a:rPr>
              <a:t>, ПАД</a:t>
            </a:r>
            <a:r>
              <a:rPr lang="en-US" sz="1600" b="1" dirty="0" smtClean="0">
                <a:solidFill>
                  <a:schemeClr val="bg1"/>
                </a:solidFill>
              </a:rPr>
              <a:t> (Al)</a:t>
            </a:r>
            <a:r>
              <a:rPr lang="ru-RU" sz="1600" b="1" dirty="0" smtClean="0">
                <a:solidFill>
                  <a:schemeClr val="bg1"/>
                </a:solidFill>
              </a:rPr>
              <a:t>, ПТОМ (</a:t>
            </a:r>
            <a:r>
              <a:rPr lang="en-US" sz="1600" b="1" dirty="0" err="1" smtClean="0">
                <a:solidFill>
                  <a:schemeClr val="bg1"/>
                </a:solidFill>
              </a:rPr>
              <a:t>Ti</a:t>
            </a:r>
            <a:r>
              <a:rPr lang="en-US" sz="1600" b="1" dirty="0" smtClean="0">
                <a:solidFill>
                  <a:schemeClr val="bg1"/>
                </a:solidFill>
              </a:rPr>
              <a:t>)</a:t>
            </a:r>
            <a:r>
              <a:rPr lang="ru-RU" sz="1600" b="1" dirty="0" smtClean="0">
                <a:solidFill>
                  <a:schemeClr val="bg1"/>
                </a:solidFill>
              </a:rPr>
              <a:t>, ВТ6</a:t>
            </a:r>
            <a:r>
              <a:rPr lang="ru-RU" sz="1600" b="1" dirty="0">
                <a:solidFill>
                  <a:schemeClr val="bg1"/>
                </a:solidFill>
              </a:rPr>
              <a:t>, 30Х13, </a:t>
            </a:r>
            <a:r>
              <a:rPr lang="ru-RU" sz="1600" b="1" dirty="0" smtClean="0">
                <a:solidFill>
                  <a:schemeClr val="bg1"/>
                </a:solidFill>
              </a:rPr>
              <a:t>12Х18Н10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73106" y="2564904"/>
            <a:ext cx="160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Дебиндинг</a:t>
            </a:r>
            <a:endParaRPr lang="ru-RU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7148522" y="4066039"/>
            <a:ext cx="1527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Синтез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44685" y="2123564"/>
            <a:ext cx="2282635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IM</a:t>
            </a:r>
            <a:r>
              <a:rPr lang="ru-RU" dirty="0" smtClean="0"/>
              <a:t>-технологии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0015" y="2132856"/>
            <a:ext cx="526013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Аддитивные технологии (формование)</a:t>
            </a:r>
          </a:p>
        </p:txBody>
      </p:sp>
      <p:pic>
        <p:nvPicPr>
          <p:cNvPr id="2082" name="Picture 34" descr="http://www.bestner.com/eng/img/pim/img_012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34" t="36786" r="30255" b="35404"/>
          <a:stretch/>
        </p:blipFill>
        <p:spPr bwMode="auto">
          <a:xfrm>
            <a:off x="6492257" y="4006805"/>
            <a:ext cx="59726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4" descr="http://www.bestner.com/eng/img/pim/img_012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5" t="7203" r="43825" b="63914"/>
          <a:stretch/>
        </p:blipFill>
        <p:spPr bwMode="auto">
          <a:xfrm>
            <a:off x="6465829" y="2504075"/>
            <a:ext cx="623695" cy="67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http://www.industrialheating.com/IH/2001/11/Files/Images/662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952" y="2952570"/>
            <a:ext cx="821432" cy="70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http://www.ceramicindustry.com/ext/resources/Issues/March_2012/nabertherm/CI0312-nabertherm-slide5-615px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7" r="25928"/>
          <a:stretch/>
        </p:blipFill>
        <p:spPr bwMode="auto">
          <a:xfrm>
            <a:off x="8048657" y="2924944"/>
            <a:ext cx="699807" cy="81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http://www.pim-international.com/assets/userfiles/pim/images/June_2013_update/elino-2_1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437112"/>
            <a:ext cx="711961" cy="55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http://www.vacuumschmelze.com/uploads/pics/po53dm_waermebeh_182_0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365" y="4365104"/>
            <a:ext cx="790011" cy="71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80015" y="2564904"/>
            <a:ext cx="5260138" cy="259228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444684" y="2564904"/>
            <a:ext cx="2282635" cy="259228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6084168" y="3501008"/>
            <a:ext cx="271020" cy="75969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 rot="5400000">
            <a:off x="7513028" y="3489708"/>
            <a:ext cx="271020" cy="75969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457" y="2630920"/>
            <a:ext cx="1522528" cy="1435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Рисунок 40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08920"/>
            <a:ext cx="1026229" cy="1070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084" y="4064864"/>
            <a:ext cx="756414" cy="97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411" y="4118649"/>
            <a:ext cx="1558200" cy="92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Стрелка вправо 41"/>
          <p:cNvSpPr/>
          <p:nvPr/>
        </p:nvSpPr>
        <p:spPr>
          <a:xfrm rot="5400000">
            <a:off x="5136764" y="3561716"/>
            <a:ext cx="271020" cy="75969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 rot="5400000">
            <a:off x="2440072" y="1545492"/>
            <a:ext cx="271020" cy="75969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право 43"/>
          <p:cNvSpPr/>
          <p:nvPr/>
        </p:nvSpPr>
        <p:spPr>
          <a:xfrm rot="16200000">
            <a:off x="2440072" y="5001876"/>
            <a:ext cx="271020" cy="75969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35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0571" y="332656"/>
            <a:ext cx="7508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2400" b="1" dirty="0">
                <a:solidFill>
                  <a:prstClr val="black"/>
                </a:solidFill>
              </a:rPr>
              <a:t>Меры поддержки для реализации </a:t>
            </a:r>
            <a:r>
              <a:rPr lang="ru-RU" sz="2400" b="1" dirty="0" smtClean="0">
                <a:solidFill>
                  <a:prstClr val="black"/>
                </a:solidFill>
              </a:rPr>
              <a:t>3</a:t>
            </a:r>
            <a:r>
              <a:rPr lang="en-US" sz="2400" b="1" dirty="0">
                <a:solidFill>
                  <a:prstClr val="black"/>
                </a:solidFill>
              </a:rPr>
              <a:t>D/PIM </a:t>
            </a:r>
            <a:r>
              <a:rPr lang="ru-RU" sz="2400" b="1" dirty="0" smtClean="0">
                <a:solidFill>
                  <a:prstClr val="black"/>
                </a:solidFill>
              </a:rPr>
              <a:t>технологии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340768"/>
            <a:ext cx="76328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i="1" dirty="0" smtClean="0"/>
              <a:t>В </a:t>
            </a:r>
            <a:r>
              <a:rPr lang="ru-RU" b="1" i="1" dirty="0"/>
              <a:t>научно-технической сфере</a:t>
            </a:r>
            <a:r>
              <a:rPr lang="ru-RU" dirty="0"/>
              <a:t> – разработка гибридных технологий, сочетающих различные методы обработки материалов и полуфабрикатов в процессе получения изделий; </a:t>
            </a:r>
            <a:r>
              <a:rPr lang="ru-RU" dirty="0" smtClean="0"/>
              <a:t>разработка </a:t>
            </a:r>
            <a:r>
              <a:rPr lang="ru-RU" dirty="0"/>
              <a:t>широкой номенклатуры отечественных материалов для </a:t>
            </a:r>
            <a:r>
              <a:rPr lang="ru-RU" dirty="0" smtClean="0"/>
              <a:t>цифровых технологий;</a:t>
            </a:r>
          </a:p>
          <a:p>
            <a:pPr>
              <a:spcAft>
                <a:spcPts val="600"/>
              </a:spcAft>
            </a:pPr>
            <a:endParaRPr lang="ru-RU" dirty="0" smtClean="0"/>
          </a:p>
          <a:p>
            <a:pPr>
              <a:spcAft>
                <a:spcPts val="600"/>
              </a:spcAft>
            </a:pPr>
            <a:endParaRPr lang="ru-RU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i="1" dirty="0" smtClean="0"/>
              <a:t>В </a:t>
            </a:r>
            <a:r>
              <a:rPr lang="ru-RU" b="1" i="1" dirty="0"/>
              <a:t>законодательной сфере</a:t>
            </a:r>
            <a:r>
              <a:rPr lang="ru-RU" dirty="0"/>
              <a:t> – заградительные таможенные барьеры на поставку </a:t>
            </a:r>
            <a:r>
              <a:rPr lang="ru-RU" dirty="0" smtClean="0"/>
              <a:t>материалов для цифрового производства, аналоги которых имеются в России;</a:t>
            </a:r>
          </a:p>
          <a:p>
            <a:pPr>
              <a:spcAft>
                <a:spcPts val="600"/>
              </a:spcAft>
            </a:pPr>
            <a:endParaRPr lang="ru-RU" dirty="0" smtClean="0"/>
          </a:p>
          <a:p>
            <a:pPr>
              <a:spcAft>
                <a:spcPts val="600"/>
              </a:spcAft>
            </a:pPr>
            <a:endParaRPr lang="ru-RU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i="1" dirty="0" smtClean="0"/>
              <a:t>В </a:t>
            </a:r>
            <a:r>
              <a:rPr lang="ru-RU" b="1" i="1" dirty="0"/>
              <a:t>производственной сфере</a:t>
            </a:r>
            <a:r>
              <a:rPr lang="ru-RU" dirty="0"/>
              <a:t> – создание отраслевых (по ключевым высокотехнологичным отраслям промышленности) пилотных цифровых фабрик по 3D/PIM технологии мелкосерийных партий и единичных изделий из отечественных материалов.</a:t>
            </a:r>
          </a:p>
        </p:txBody>
      </p:sp>
    </p:spTree>
    <p:extLst>
      <p:ext uri="{BB962C8B-B14F-4D97-AF65-F5344CB8AC3E}">
        <p14:creationId xmlns:p14="http://schemas.microsoft.com/office/powerpoint/2010/main" val="1693512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1"/>
          <p:cNvSpPr txBox="1">
            <a:spLocks/>
          </p:cNvSpPr>
          <p:nvPr/>
        </p:nvSpPr>
        <p:spPr bwMode="auto">
          <a:xfrm>
            <a:off x="1568432" y="484911"/>
            <a:ext cx="5903912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4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Группа компаний «Куранты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115614" y="1340768"/>
            <a:ext cx="7056785" cy="4752527"/>
            <a:chOff x="1615779" y="1774281"/>
            <a:chExt cx="5908549" cy="3886967"/>
          </a:xfrm>
        </p:grpSpPr>
        <p:sp>
          <p:nvSpPr>
            <p:cNvPr id="4" name="object 2"/>
            <p:cNvSpPr txBox="1"/>
            <p:nvPr/>
          </p:nvSpPr>
          <p:spPr>
            <a:xfrm>
              <a:off x="1664551" y="1812872"/>
              <a:ext cx="1230120" cy="942386"/>
            </a:xfrm>
            <a:prstGeom prst="rect">
              <a:avLst/>
            </a:prstGeom>
            <a:ln>
              <a:solidFill>
                <a:schemeClr val="tx1">
                  <a:alpha val="0"/>
                </a:schemeClr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94615" marR="89535" indent="0" algn="ctr">
                <a:lnSpc>
                  <a:spcPct val="103899"/>
                </a:lnSpc>
              </a:pPr>
              <a:r>
                <a:rPr sz="1200" spc="15" dirty="0">
                  <a:latin typeface="Calibri"/>
                  <a:cs typeface="Calibri"/>
                </a:rPr>
                <a:t>К</a:t>
              </a:r>
              <a:r>
                <a:rPr sz="1200" spc="10" dirty="0">
                  <a:latin typeface="Calibri"/>
                  <a:cs typeface="Calibri"/>
                </a:rPr>
                <a:t>онсо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5" dirty="0">
                  <a:latin typeface="Calibri"/>
                  <a:cs typeface="Calibri"/>
                </a:rPr>
                <a:t>ц</a:t>
              </a:r>
              <a:r>
                <a:rPr sz="1200" spc="20" dirty="0">
                  <a:latin typeface="Calibri"/>
                  <a:cs typeface="Calibri"/>
                </a:rPr>
                <a:t>и</a:t>
              </a:r>
              <a:r>
                <a:rPr sz="1200" spc="5" dirty="0">
                  <a:latin typeface="Calibri"/>
                  <a:cs typeface="Calibri"/>
                </a:rPr>
                <a:t>у</a:t>
              </a:r>
              <a:r>
                <a:rPr sz="1200" spc="20" dirty="0">
                  <a:latin typeface="Calibri"/>
                  <a:cs typeface="Calibri"/>
                </a:rPr>
                <a:t>м</a:t>
              </a:r>
              <a:r>
                <a:rPr sz="1200" spc="-20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«Л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т</a:t>
              </a:r>
              <a:r>
                <a:rPr sz="1200" dirty="0">
                  <a:latin typeface="Calibri"/>
                  <a:cs typeface="Calibri"/>
                </a:rPr>
                <a:t>ь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по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15" dirty="0">
                  <a:latin typeface="Calibri"/>
                  <a:cs typeface="Calibri"/>
                </a:rPr>
                <a:t>ш</a:t>
              </a:r>
              <a:r>
                <a:rPr sz="1200" spc="5" dirty="0">
                  <a:latin typeface="Calibri"/>
                  <a:cs typeface="Calibri"/>
                </a:rPr>
                <a:t>к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20" dirty="0">
                  <a:latin typeface="Calibri"/>
                  <a:cs typeface="Calibri"/>
                </a:rPr>
                <a:t>в</a:t>
              </a:r>
              <a:r>
                <a:rPr sz="1200" spc="15" dirty="0">
                  <a:latin typeface="Calibri"/>
                  <a:cs typeface="Calibri"/>
                </a:rPr>
                <a:t>ых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20" dirty="0">
                  <a:latin typeface="Calibri"/>
                  <a:cs typeface="Calibri"/>
                </a:rPr>
                <a:t>ма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20" dirty="0">
                  <a:latin typeface="Calibri"/>
                  <a:cs typeface="Calibri"/>
                </a:rPr>
                <a:t>а</a:t>
              </a:r>
              <a:r>
                <a:rPr sz="1200" spc="5" dirty="0">
                  <a:latin typeface="Calibri"/>
                  <a:cs typeface="Calibri"/>
                </a:rPr>
                <a:t>л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10" dirty="0">
                  <a:latin typeface="Calibri"/>
                  <a:cs typeface="Calibri"/>
                </a:rPr>
                <a:t>в</a:t>
              </a:r>
              <a:r>
                <a:rPr sz="1200" spc="15" dirty="0">
                  <a:latin typeface="Calibri"/>
                  <a:cs typeface="Calibri"/>
                </a:rPr>
                <a:t>»</a:t>
              </a:r>
              <a:endParaRPr sz="1200" dirty="0">
                <a:latin typeface="Calibri"/>
                <a:cs typeface="Calibri"/>
              </a:endParaRPr>
            </a:p>
            <a:p>
              <a:pPr marL="12700" marR="6350" indent="0" algn="ctr">
                <a:lnSpc>
                  <a:spcPct val="104400"/>
                </a:lnSpc>
              </a:pPr>
              <a:r>
                <a:rPr sz="1200" spc="10" dirty="0">
                  <a:latin typeface="Calibri"/>
                  <a:cs typeface="Calibri"/>
                </a:rPr>
                <a:t>(М</a:t>
              </a:r>
              <a:r>
                <a:rPr sz="1200" spc="15" dirty="0">
                  <a:latin typeface="Calibri"/>
                  <a:cs typeface="Calibri"/>
                </a:rPr>
                <a:t>Г</a:t>
              </a:r>
              <a:r>
                <a:rPr sz="1200" spc="10" dirty="0">
                  <a:latin typeface="Calibri"/>
                  <a:cs typeface="Calibri"/>
                </a:rPr>
                <a:t>ТУ</a:t>
              </a:r>
              <a:r>
                <a:rPr sz="1200" spc="5" dirty="0">
                  <a:latin typeface="Calibri"/>
                  <a:cs typeface="Calibri"/>
                </a:rPr>
                <a:t>,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Т</a:t>
              </a:r>
              <a:r>
                <a:rPr sz="1200" spc="5" dirty="0">
                  <a:latin typeface="Calibri"/>
                  <a:cs typeface="Calibri"/>
                </a:rPr>
                <a:t>П</a:t>
              </a:r>
              <a:r>
                <a:rPr sz="1200" spc="10" dirty="0">
                  <a:latin typeface="Calibri"/>
                  <a:cs typeface="Calibri"/>
                </a:rPr>
                <a:t>У</a:t>
              </a:r>
              <a:r>
                <a:rPr sz="1200" spc="5" dirty="0">
                  <a:latin typeface="Calibri"/>
                  <a:cs typeface="Calibri"/>
                </a:rPr>
                <a:t>,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Т</a:t>
              </a:r>
              <a:r>
                <a:rPr sz="1200" dirty="0">
                  <a:latin typeface="Calibri"/>
                  <a:cs typeface="Calibri"/>
                </a:rPr>
                <a:t>Г</a:t>
              </a:r>
              <a:r>
                <a:rPr sz="1200" spc="10" dirty="0">
                  <a:latin typeface="Calibri"/>
                  <a:cs typeface="Calibri"/>
                </a:rPr>
                <a:t>У</a:t>
              </a:r>
              <a:r>
                <a:rPr sz="1200" spc="5" dirty="0">
                  <a:latin typeface="Calibri"/>
                  <a:cs typeface="Calibri"/>
                </a:rPr>
                <a:t>,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И</a:t>
              </a:r>
              <a:r>
                <a:rPr sz="1200" spc="20" dirty="0">
                  <a:latin typeface="Calibri"/>
                  <a:cs typeface="Calibri"/>
                </a:rPr>
                <a:t>ФПМ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20" dirty="0">
                  <a:latin typeface="Calibri"/>
                  <a:cs typeface="Calibri"/>
                </a:rPr>
                <a:t>СО</a:t>
              </a:r>
              <a:r>
                <a:rPr sz="1200" spc="-20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Н)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6004902" y="1778097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6" name="object 4"/>
            <p:cNvSpPr txBox="1"/>
            <p:nvPr/>
          </p:nvSpPr>
          <p:spPr>
            <a:xfrm>
              <a:off x="6118691" y="1985842"/>
              <a:ext cx="1120140" cy="62825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indent="1270" algn="ctr">
                <a:lnSpc>
                  <a:spcPct val="104099"/>
                </a:lnSpc>
              </a:pPr>
              <a:r>
                <a:rPr sz="1200" spc="10" dirty="0">
                  <a:latin typeface="Calibri"/>
                  <a:cs typeface="Calibri"/>
                </a:rPr>
                <a:t>Те</a:t>
              </a:r>
              <a:r>
                <a:rPr sz="1200" spc="15" dirty="0">
                  <a:latin typeface="Calibri"/>
                  <a:cs typeface="Calibri"/>
                </a:rPr>
                <a:t>х</a:t>
              </a:r>
              <a:r>
                <a:rPr sz="1200" dirty="0">
                  <a:latin typeface="Calibri"/>
                  <a:cs typeface="Calibri"/>
                </a:rPr>
                <a:t>н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л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ги</a:t>
              </a:r>
              <a:r>
                <a:rPr sz="1200" spc="15" dirty="0">
                  <a:latin typeface="Calibri"/>
                  <a:cs typeface="Calibri"/>
                </a:rPr>
                <a:t>ч</a:t>
              </a:r>
              <a:r>
                <a:rPr sz="1200" dirty="0">
                  <a:latin typeface="Calibri"/>
                  <a:cs typeface="Calibri"/>
                </a:rPr>
                <a:t>е</a:t>
              </a:r>
              <a:r>
                <a:rPr sz="1200" spc="20" dirty="0">
                  <a:latin typeface="Calibri"/>
                  <a:cs typeface="Calibri"/>
                </a:rPr>
                <a:t>с</a:t>
              </a:r>
              <a:r>
                <a:rPr sz="1200" spc="5" dirty="0">
                  <a:latin typeface="Calibri"/>
                  <a:cs typeface="Calibri"/>
                </a:rPr>
                <a:t>к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п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ф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20" dirty="0">
                  <a:latin typeface="Calibri"/>
                  <a:cs typeface="Calibri"/>
                </a:rPr>
                <a:t>рма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</a:t>
              </a:r>
              <a:r>
                <a:rPr sz="1200" spc="5" dirty="0">
                  <a:latin typeface="Calibri"/>
                  <a:cs typeface="Calibri"/>
                </a:rPr>
                <a:t>Л</a:t>
              </a:r>
              <a:r>
                <a:rPr sz="1200" spc="10" dirty="0">
                  <a:latin typeface="Calibri"/>
                  <a:cs typeface="Calibri"/>
                </a:rPr>
                <a:t>ег</a:t>
              </a:r>
              <a:r>
                <a:rPr sz="1200" spc="15" dirty="0">
                  <a:latin typeface="Calibri"/>
                  <a:cs typeface="Calibri"/>
                </a:rPr>
                <a:t>к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-20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и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н</a:t>
              </a:r>
              <a:r>
                <a:rPr sz="1200" spc="20" dirty="0">
                  <a:latin typeface="Calibri"/>
                  <a:cs typeface="Calibri"/>
                </a:rPr>
                <a:t>а</a:t>
              </a:r>
              <a:r>
                <a:rPr sz="1200" spc="10" dirty="0">
                  <a:latin typeface="Calibri"/>
                  <a:cs typeface="Calibri"/>
                </a:rPr>
                <a:t>д</a:t>
              </a:r>
              <a:r>
                <a:rPr sz="1200" spc="15" dirty="0">
                  <a:latin typeface="Calibri"/>
                  <a:cs typeface="Calibri"/>
                </a:rPr>
                <a:t>ежн</a:t>
              </a:r>
              <a:r>
                <a:rPr sz="1200" spc="20" dirty="0">
                  <a:latin typeface="Calibri"/>
                  <a:cs typeface="Calibri"/>
                </a:rPr>
                <a:t>ы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к</a:t>
              </a:r>
              <a:r>
                <a:rPr sz="1200" spc="10" dirty="0">
                  <a:latin typeface="Calibri"/>
                  <a:cs typeface="Calibri"/>
                </a:rPr>
                <a:t>онс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5" dirty="0">
                  <a:latin typeface="Calibri"/>
                  <a:cs typeface="Calibri"/>
                </a:rPr>
                <a:t>у</a:t>
              </a:r>
              <a:r>
                <a:rPr sz="1200" spc="15" dirty="0">
                  <a:latin typeface="Calibri"/>
                  <a:cs typeface="Calibri"/>
                </a:rPr>
                <a:t>к</a:t>
              </a:r>
              <a:r>
                <a:rPr sz="1200" spc="5" dirty="0">
                  <a:latin typeface="Calibri"/>
                  <a:cs typeface="Calibri"/>
                </a:rPr>
                <a:t>ци</a:t>
              </a:r>
              <a:r>
                <a:rPr sz="1200" spc="20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»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7" name="object 5"/>
            <p:cNvSpPr/>
            <p:nvPr/>
          </p:nvSpPr>
          <p:spPr>
            <a:xfrm>
              <a:off x="1615781" y="3128361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8" name="object 6"/>
            <p:cNvSpPr txBox="1"/>
            <p:nvPr/>
          </p:nvSpPr>
          <p:spPr>
            <a:xfrm>
              <a:off x="1657945" y="3246617"/>
              <a:ext cx="1266190" cy="7853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indent="0" algn="ctr">
                <a:lnSpc>
                  <a:spcPct val="103899"/>
                </a:lnSpc>
              </a:pPr>
              <a:r>
                <a:rPr sz="1200" spc="10" dirty="0">
                  <a:latin typeface="Calibri"/>
                  <a:cs typeface="Calibri"/>
                </a:rPr>
                <a:t>МИ</a:t>
              </a:r>
              <a:r>
                <a:rPr sz="1200" spc="15" dirty="0">
                  <a:latin typeface="Calibri"/>
                  <a:cs typeface="Calibri"/>
                </a:rPr>
                <a:t>П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</a:t>
              </a:r>
              <a:r>
                <a:rPr sz="1200" spc="10" dirty="0">
                  <a:latin typeface="Calibri"/>
                  <a:cs typeface="Calibri"/>
                </a:rPr>
                <a:t>Н</a:t>
              </a:r>
              <a:r>
                <a:rPr sz="1200" spc="20" dirty="0">
                  <a:latin typeface="Calibri"/>
                  <a:cs typeface="Calibri"/>
                </a:rPr>
                <a:t>П</a:t>
              </a:r>
              <a:r>
                <a:rPr sz="1200" spc="15" dirty="0">
                  <a:latin typeface="Calibri"/>
                  <a:cs typeface="Calibri"/>
                </a:rPr>
                <a:t>Ц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</a:t>
              </a:r>
              <a:r>
                <a:rPr sz="1200" spc="10" dirty="0">
                  <a:latin typeface="Calibri"/>
                  <a:cs typeface="Calibri"/>
                </a:rPr>
                <a:t>Те</a:t>
              </a:r>
              <a:r>
                <a:rPr sz="1200" spc="5" dirty="0">
                  <a:latin typeface="Calibri"/>
                  <a:cs typeface="Calibri"/>
                </a:rPr>
                <a:t>х</a:t>
              </a:r>
              <a:r>
                <a:rPr sz="1200" spc="10" dirty="0">
                  <a:latin typeface="Calibri"/>
                  <a:cs typeface="Calibri"/>
                </a:rPr>
                <a:t>но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ги</a:t>
              </a:r>
              <a:r>
                <a:rPr sz="1200" spc="10" dirty="0">
                  <a:latin typeface="Calibri"/>
                  <a:cs typeface="Calibri"/>
                </a:rPr>
                <a:t>и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нже</a:t>
              </a:r>
              <a:r>
                <a:rPr sz="1200" spc="5" dirty="0">
                  <a:latin typeface="Calibri"/>
                  <a:cs typeface="Calibri"/>
                </a:rPr>
                <a:t>кц</a:t>
              </a:r>
              <a:r>
                <a:rPr sz="1200" spc="20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он</a:t>
              </a:r>
              <a:r>
                <a:rPr sz="1200" dirty="0">
                  <a:latin typeface="Calibri"/>
                  <a:cs typeface="Calibri"/>
                </a:rPr>
                <a:t>н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г</a:t>
              </a:r>
              <a:r>
                <a:rPr sz="1200" spc="15" dirty="0">
                  <a:latin typeface="Calibri"/>
                  <a:cs typeface="Calibri"/>
                </a:rPr>
                <a:t>о</a:t>
              </a:r>
              <a:r>
                <a:rPr sz="1200" spc="-2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20" dirty="0">
                  <a:latin typeface="Calibri"/>
                  <a:cs typeface="Calibri"/>
                </a:rPr>
                <a:t>и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ь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20" dirty="0">
                  <a:latin typeface="Calibri"/>
                  <a:cs typeface="Calibri"/>
                </a:rPr>
                <a:t>М</a:t>
              </a:r>
              <a:r>
                <a:rPr sz="1200" spc="15" dirty="0">
                  <a:latin typeface="Calibri"/>
                  <a:cs typeface="Calibri"/>
                </a:rPr>
                <a:t>Г</a:t>
              </a:r>
              <a:r>
                <a:rPr sz="1200" spc="10" dirty="0">
                  <a:latin typeface="Calibri"/>
                  <a:cs typeface="Calibri"/>
                </a:rPr>
                <a:t>Т</a:t>
              </a:r>
              <a:r>
                <a:rPr sz="1200" spc="15" dirty="0">
                  <a:latin typeface="Calibri"/>
                  <a:cs typeface="Calibri"/>
                </a:rPr>
                <a:t>У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м.</a:t>
              </a:r>
              <a:r>
                <a:rPr sz="1200" spc="-20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Н.</a:t>
              </a:r>
              <a:r>
                <a:rPr sz="1200" dirty="0">
                  <a:latin typeface="Calibri"/>
                  <a:cs typeface="Calibri"/>
                </a:rPr>
                <a:t>Э</a:t>
              </a:r>
              <a:r>
                <a:rPr sz="1200" spc="5" dirty="0">
                  <a:latin typeface="Calibri"/>
                  <a:cs typeface="Calibri"/>
                </a:rPr>
                <a:t>.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Ба</a:t>
              </a:r>
              <a:r>
                <a:rPr sz="1200" spc="15" dirty="0">
                  <a:latin typeface="Calibri"/>
                  <a:cs typeface="Calibri"/>
                </a:rPr>
                <a:t>у</a:t>
              </a:r>
              <a:r>
                <a:rPr sz="1200" spc="10" dirty="0">
                  <a:latin typeface="Calibri"/>
                  <a:cs typeface="Calibri"/>
                </a:rPr>
                <a:t>м</a:t>
              </a:r>
              <a:r>
                <a:rPr sz="1200" spc="20" dirty="0">
                  <a:latin typeface="Calibri"/>
                  <a:cs typeface="Calibri"/>
                </a:rPr>
                <a:t>а</a:t>
              </a:r>
              <a:r>
                <a:rPr sz="1200" spc="10" dirty="0">
                  <a:latin typeface="Calibri"/>
                  <a:cs typeface="Calibri"/>
                </a:rPr>
                <a:t>на</a:t>
              </a:r>
              <a:r>
                <a:rPr sz="1200" spc="15" dirty="0">
                  <a:latin typeface="Calibri"/>
                  <a:cs typeface="Calibri"/>
                </a:rPr>
                <a:t>»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9" name="object 7"/>
            <p:cNvSpPr/>
            <p:nvPr/>
          </p:nvSpPr>
          <p:spPr>
            <a:xfrm>
              <a:off x="3810340" y="3128361"/>
              <a:ext cx="1362627" cy="1013460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0" name="object 8"/>
            <p:cNvSpPr txBox="1"/>
            <p:nvPr/>
          </p:nvSpPr>
          <p:spPr>
            <a:xfrm>
              <a:off x="3810341" y="3465571"/>
              <a:ext cx="1367704" cy="3110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indent="211454">
                <a:lnSpc>
                  <a:spcPct val="103299"/>
                </a:lnSpc>
              </a:pPr>
              <a:r>
                <a:rPr sz="1200" spc="20" dirty="0">
                  <a:latin typeface="Calibri"/>
                  <a:cs typeface="Calibri"/>
                </a:rPr>
                <a:t>О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20" dirty="0">
                  <a:latin typeface="Calibri"/>
                  <a:cs typeface="Calibri"/>
                </a:rPr>
                <a:t>О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</a:t>
              </a:r>
              <a:r>
                <a:rPr sz="1200" spc="5" dirty="0">
                  <a:latin typeface="Calibri"/>
                  <a:cs typeface="Calibri"/>
                </a:rPr>
                <a:t>К</a:t>
              </a:r>
              <a:r>
                <a:rPr sz="1200" spc="15" dirty="0">
                  <a:latin typeface="Calibri"/>
                  <a:cs typeface="Calibri"/>
                </a:rPr>
                <a:t>ур</a:t>
              </a:r>
              <a:r>
                <a:rPr sz="1200" spc="10" dirty="0">
                  <a:latin typeface="Calibri"/>
                  <a:cs typeface="Calibri"/>
                </a:rPr>
                <a:t>ан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20" dirty="0">
                  <a:latin typeface="Calibri"/>
                  <a:cs typeface="Calibri"/>
                </a:rPr>
                <a:t>ы»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Уп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20" dirty="0">
                  <a:latin typeface="Calibri"/>
                  <a:cs typeface="Calibri"/>
                </a:rPr>
                <a:t>в</a:t>
              </a:r>
              <a:r>
                <a:rPr sz="1200" spc="15" dirty="0">
                  <a:latin typeface="Calibri"/>
                  <a:cs typeface="Calibri"/>
                </a:rPr>
                <a:t>ля</a:t>
              </a:r>
              <a:r>
                <a:rPr sz="1200" spc="10" dirty="0">
                  <a:latin typeface="Calibri"/>
                  <a:cs typeface="Calibri"/>
                </a:rPr>
                <a:t>ю</a:t>
              </a:r>
              <a:r>
                <a:rPr sz="1200" spc="30" dirty="0">
                  <a:latin typeface="Calibri"/>
                  <a:cs typeface="Calibri"/>
                </a:rPr>
                <a:t>щ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к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20" dirty="0">
                  <a:latin typeface="Calibri"/>
                  <a:cs typeface="Calibri"/>
                </a:rPr>
                <a:t>м</a:t>
              </a:r>
              <a:r>
                <a:rPr sz="1200" spc="10" dirty="0">
                  <a:latin typeface="Calibri"/>
                  <a:cs typeface="Calibri"/>
                </a:rPr>
                <a:t>пан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11" name="object 9"/>
            <p:cNvSpPr/>
            <p:nvPr/>
          </p:nvSpPr>
          <p:spPr>
            <a:xfrm>
              <a:off x="1615781" y="4478625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2" name="object 10"/>
            <p:cNvSpPr txBox="1"/>
            <p:nvPr/>
          </p:nvSpPr>
          <p:spPr>
            <a:xfrm>
              <a:off x="1615779" y="4830721"/>
              <a:ext cx="1350264" cy="3110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62865" marR="6350" indent="-50800" algn="ctr">
                <a:lnSpc>
                  <a:spcPct val="103299"/>
                </a:lnSpc>
              </a:pPr>
              <a:r>
                <a:rPr sz="1200" spc="20" dirty="0">
                  <a:latin typeface="Calibri"/>
                  <a:cs typeface="Calibri"/>
                </a:rPr>
                <a:t>М</a:t>
              </a:r>
              <a:r>
                <a:rPr sz="1200" spc="10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П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</a:t>
              </a:r>
              <a:r>
                <a:rPr sz="1200" spc="20" dirty="0">
                  <a:latin typeface="Calibri"/>
                  <a:cs typeface="Calibri"/>
                </a:rPr>
                <a:t>Ма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20" dirty="0">
                  <a:latin typeface="Calibri"/>
                  <a:cs typeface="Calibri"/>
                </a:rPr>
                <a:t>лы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25" dirty="0">
                  <a:latin typeface="Calibri"/>
                  <a:cs typeface="Calibri"/>
                </a:rPr>
                <a:t>д</a:t>
              </a:r>
              <a:r>
                <a:rPr sz="1200" spc="5" dirty="0">
                  <a:latin typeface="Calibri"/>
                  <a:cs typeface="Calibri"/>
                </a:rPr>
                <a:t>л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3</a:t>
              </a:r>
              <a:r>
                <a:rPr sz="1200" spc="20" dirty="0">
                  <a:latin typeface="Calibri"/>
                  <a:cs typeface="Calibri"/>
                </a:rPr>
                <a:t>D</a:t>
              </a:r>
              <a:r>
                <a:rPr sz="1200" spc="5" dirty="0">
                  <a:latin typeface="Calibri"/>
                  <a:cs typeface="Calibri"/>
                </a:rPr>
                <a:t>/</a:t>
              </a:r>
              <a:r>
                <a:rPr sz="1200" spc="15" dirty="0">
                  <a:latin typeface="Calibri"/>
                  <a:cs typeface="Calibri"/>
                </a:rPr>
                <a:t>P</a:t>
              </a:r>
              <a:r>
                <a:rPr sz="1200" spc="-5" dirty="0">
                  <a:latin typeface="Calibri"/>
                  <a:cs typeface="Calibri"/>
                </a:rPr>
                <a:t>I</a:t>
              </a:r>
              <a:r>
                <a:rPr sz="1200" spc="20" dirty="0">
                  <a:latin typeface="Calibri"/>
                  <a:cs typeface="Calibri"/>
                </a:rPr>
                <a:t>M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х</a:t>
              </a:r>
              <a:r>
                <a:rPr sz="1200" dirty="0">
                  <a:latin typeface="Calibri"/>
                  <a:cs typeface="Calibri"/>
                </a:rPr>
                <a:t>н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гии</a:t>
              </a:r>
              <a:r>
                <a:rPr sz="1200" spc="15" dirty="0">
                  <a:latin typeface="Calibri"/>
                  <a:cs typeface="Calibri"/>
                </a:rPr>
                <a:t>»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13" name="object 11"/>
            <p:cNvSpPr/>
            <p:nvPr/>
          </p:nvSpPr>
          <p:spPr>
            <a:xfrm>
              <a:off x="3810341" y="1778097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4" name="object 12"/>
            <p:cNvSpPr txBox="1"/>
            <p:nvPr/>
          </p:nvSpPr>
          <p:spPr>
            <a:xfrm>
              <a:off x="3775459" y="1812872"/>
              <a:ext cx="1397509" cy="9363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indent="-1905" algn="ctr">
                <a:lnSpc>
                  <a:spcPct val="104200"/>
                </a:lnSpc>
              </a:pPr>
              <a:r>
                <a:rPr sz="1200" spc="20" dirty="0">
                  <a:latin typeface="Calibri"/>
                  <a:cs typeface="Calibri"/>
                </a:rPr>
                <a:t>С</a:t>
              </a:r>
              <a:r>
                <a:rPr sz="120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ев</a:t>
              </a:r>
              <a:r>
                <a:rPr sz="1200" spc="2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-2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на</a:t>
              </a:r>
              <a:r>
                <a:rPr sz="1200" spc="15" dirty="0">
                  <a:latin typeface="Calibri"/>
                  <a:cs typeface="Calibri"/>
                </a:rPr>
                <a:t>у</a:t>
              </a:r>
              <a:r>
                <a:rPr sz="1200" dirty="0">
                  <a:latin typeface="Calibri"/>
                  <a:cs typeface="Calibri"/>
                </a:rPr>
                <a:t>ч</a:t>
              </a:r>
              <a:r>
                <a:rPr sz="1200" spc="10" dirty="0">
                  <a:latin typeface="Calibri"/>
                  <a:cs typeface="Calibri"/>
                </a:rPr>
                <a:t>но-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сс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10" dirty="0">
                  <a:latin typeface="Calibri"/>
                  <a:cs typeface="Calibri"/>
                </a:rPr>
                <a:t>едо</a:t>
              </a:r>
              <a:r>
                <a:rPr sz="1200" spc="20" dirty="0">
                  <a:latin typeface="Calibri"/>
                  <a:cs typeface="Calibri"/>
                </a:rPr>
                <a:t>в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т</a:t>
              </a:r>
              <a:r>
                <a:rPr sz="120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10" dirty="0">
                  <a:latin typeface="Calibri"/>
                  <a:cs typeface="Calibri"/>
                </a:rPr>
                <a:t>ьс</a:t>
              </a:r>
              <a:r>
                <a:rPr sz="1200" spc="5" dirty="0">
                  <a:latin typeface="Calibri"/>
                  <a:cs typeface="Calibri"/>
                </a:rPr>
                <a:t>к</a:t>
              </a:r>
              <a:r>
                <a:rPr sz="1200" spc="2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б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5" dirty="0">
                  <a:latin typeface="Calibri"/>
                  <a:cs typeface="Calibri"/>
                </a:rPr>
                <a:t>я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ги</a:t>
              </a:r>
              <a:r>
                <a:rPr sz="1200" spc="15" dirty="0">
                  <a:latin typeface="Calibri"/>
                  <a:cs typeface="Calibri"/>
                </a:rPr>
                <a:t>бр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25" dirty="0">
                  <a:latin typeface="Calibri"/>
                  <a:cs typeface="Calibri"/>
                </a:rPr>
                <a:t>д</a:t>
              </a:r>
              <a:r>
                <a:rPr sz="1200" spc="10" dirty="0">
                  <a:latin typeface="Calibri"/>
                  <a:cs typeface="Calibri"/>
                </a:rPr>
                <a:t>н</a:t>
              </a:r>
              <a:r>
                <a:rPr sz="1200" spc="15" dirty="0">
                  <a:latin typeface="Calibri"/>
                  <a:cs typeface="Calibri"/>
                </a:rPr>
                <a:t>ых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3</a:t>
              </a:r>
              <a:r>
                <a:rPr sz="1200" spc="20" dirty="0">
                  <a:latin typeface="Calibri"/>
                  <a:cs typeface="Calibri"/>
                </a:rPr>
                <a:t>D</a:t>
              </a:r>
              <a:r>
                <a:rPr sz="1200" spc="5" dirty="0">
                  <a:latin typeface="Calibri"/>
                  <a:cs typeface="Calibri"/>
                </a:rPr>
                <a:t>/P</a:t>
              </a:r>
              <a:r>
                <a:rPr sz="1200" spc="15" dirty="0">
                  <a:latin typeface="Calibri"/>
                  <a:cs typeface="Calibri"/>
                </a:rPr>
                <a:t>IM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х</a:t>
              </a:r>
              <a:r>
                <a:rPr sz="1200" dirty="0">
                  <a:latin typeface="Calibri"/>
                  <a:cs typeface="Calibri"/>
                </a:rPr>
                <a:t>н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л</a:t>
              </a:r>
              <a:r>
                <a:rPr sz="1200" spc="25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ги</a:t>
              </a:r>
              <a:r>
                <a:rPr sz="1200" spc="10" dirty="0">
                  <a:latin typeface="Calibri"/>
                  <a:cs typeface="Calibri"/>
                </a:rPr>
                <a:t>й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(</a:t>
              </a:r>
              <a:r>
                <a:rPr sz="1200" spc="20" dirty="0">
                  <a:latin typeface="Calibri"/>
                  <a:cs typeface="Calibri"/>
                </a:rPr>
                <a:t>М</a:t>
              </a:r>
              <a:r>
                <a:rPr sz="1200" dirty="0">
                  <a:latin typeface="Calibri"/>
                  <a:cs typeface="Calibri"/>
                </a:rPr>
                <a:t>Г</a:t>
              </a:r>
              <a:r>
                <a:rPr sz="1200" spc="10" dirty="0">
                  <a:latin typeface="Calibri"/>
                  <a:cs typeface="Calibri"/>
                </a:rPr>
                <a:t>ТУ</a:t>
              </a:r>
              <a:r>
                <a:rPr sz="1200" spc="5" dirty="0">
                  <a:latin typeface="Calibri"/>
                  <a:cs typeface="Calibri"/>
                </a:rPr>
                <a:t>,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Т</a:t>
              </a:r>
              <a:r>
                <a:rPr sz="1200" dirty="0">
                  <a:latin typeface="Calibri"/>
                  <a:cs typeface="Calibri"/>
                </a:rPr>
                <a:t>Г</a:t>
              </a:r>
              <a:r>
                <a:rPr sz="1200" spc="25" dirty="0">
                  <a:latin typeface="Calibri"/>
                  <a:cs typeface="Calibri"/>
                </a:rPr>
                <a:t>У</a:t>
              </a:r>
              <a:r>
                <a:rPr sz="1200" spc="5" dirty="0">
                  <a:latin typeface="Calibri"/>
                  <a:cs typeface="Calibri"/>
                </a:rPr>
                <a:t>,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Т</a:t>
              </a:r>
              <a:r>
                <a:rPr sz="1200" spc="5" dirty="0">
                  <a:latin typeface="Calibri"/>
                  <a:cs typeface="Calibri"/>
                </a:rPr>
                <a:t>П</a:t>
              </a:r>
              <a:r>
                <a:rPr sz="1200" spc="25" dirty="0">
                  <a:latin typeface="Calibri"/>
                  <a:cs typeface="Calibri"/>
                </a:rPr>
                <a:t>У</a:t>
              </a:r>
              <a:r>
                <a:rPr sz="1200" spc="5" dirty="0">
                  <a:latin typeface="Calibri"/>
                  <a:cs typeface="Calibri"/>
                </a:rPr>
                <a:t>,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И</a:t>
              </a:r>
              <a:r>
                <a:rPr sz="1200" spc="20" dirty="0">
                  <a:latin typeface="Calibri"/>
                  <a:cs typeface="Calibri"/>
                </a:rPr>
                <a:t>ФП</a:t>
              </a:r>
              <a:r>
                <a:rPr sz="1200" spc="15" dirty="0">
                  <a:latin typeface="Calibri"/>
                  <a:cs typeface="Calibri"/>
                </a:rPr>
                <a:t>М,</a:t>
              </a:r>
              <a:endParaRPr sz="1200" dirty="0">
                <a:latin typeface="Calibri"/>
                <a:cs typeface="Calibri"/>
              </a:endParaRPr>
            </a:p>
            <a:p>
              <a:pPr algn="ctr">
                <a:lnSpc>
                  <a:spcPct val="100000"/>
                </a:lnSpc>
                <a:spcBef>
                  <a:spcPts val="45"/>
                </a:spcBef>
              </a:pPr>
              <a:r>
                <a:rPr sz="1200" spc="10" dirty="0">
                  <a:latin typeface="Calibri"/>
                  <a:cs typeface="Calibri"/>
                </a:rPr>
                <a:t>Ун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20" dirty="0">
                  <a:latin typeface="Calibri"/>
                  <a:cs typeface="Calibri"/>
                </a:rPr>
                <a:t>в</a:t>
              </a:r>
              <a:r>
                <a:rPr sz="1200" spc="10" dirty="0">
                  <a:latin typeface="Calibri"/>
                  <a:cs typeface="Calibri"/>
                </a:rPr>
                <a:t>е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10" dirty="0">
                  <a:latin typeface="Calibri"/>
                  <a:cs typeface="Calibri"/>
                </a:rPr>
                <a:t>с</a:t>
              </a:r>
              <a:r>
                <a:rPr sz="1200" spc="5" dirty="0">
                  <a:latin typeface="Calibri"/>
                  <a:cs typeface="Calibri"/>
                </a:rPr>
                <a:t>ит</a:t>
              </a:r>
              <a:r>
                <a:rPr sz="1200" spc="10" dirty="0">
                  <a:latin typeface="Calibri"/>
                  <a:cs typeface="Calibri"/>
                </a:rPr>
                <a:t>ет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Ду</a:t>
              </a:r>
              <a:r>
                <a:rPr sz="1200" dirty="0">
                  <a:latin typeface="Calibri"/>
                  <a:cs typeface="Calibri"/>
                </a:rPr>
                <a:t>б</a:t>
              </a:r>
              <a:r>
                <a:rPr sz="1200" spc="10" dirty="0">
                  <a:latin typeface="Calibri"/>
                  <a:cs typeface="Calibri"/>
                </a:rPr>
                <a:t>н</a:t>
              </a:r>
              <a:r>
                <a:rPr sz="1200" spc="20" dirty="0">
                  <a:latin typeface="Calibri"/>
                  <a:cs typeface="Calibri"/>
                </a:rPr>
                <a:t>а</a:t>
              </a:r>
              <a:r>
                <a:rPr sz="1200" spc="10" dirty="0">
                  <a:latin typeface="Calibri"/>
                  <a:cs typeface="Calibri"/>
                </a:rPr>
                <a:t>)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15" name="object 13"/>
            <p:cNvSpPr/>
            <p:nvPr/>
          </p:nvSpPr>
          <p:spPr>
            <a:xfrm>
              <a:off x="6004902" y="3128361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6" name="object 14"/>
            <p:cNvSpPr txBox="1"/>
            <p:nvPr/>
          </p:nvSpPr>
          <p:spPr>
            <a:xfrm>
              <a:off x="6322907" y="3366107"/>
              <a:ext cx="818261" cy="47119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algn="ctr">
                <a:lnSpc>
                  <a:spcPct val="103899"/>
                </a:lnSpc>
              </a:pPr>
              <a:r>
                <a:rPr sz="1200" spc="20" dirty="0">
                  <a:latin typeface="Calibri"/>
                  <a:cs typeface="Calibri"/>
                </a:rPr>
                <a:t>C</a:t>
              </a:r>
              <a:r>
                <a:rPr sz="1200" spc="10" dirty="0">
                  <a:latin typeface="Calibri"/>
                  <a:cs typeface="Calibri"/>
                </a:rPr>
                <a:t>e</a:t>
              </a:r>
              <a:r>
                <a:rPr sz="1200" spc="15" dirty="0">
                  <a:latin typeface="Calibri"/>
                  <a:cs typeface="Calibri"/>
                </a:rPr>
                <a:t>n</a:t>
              </a:r>
              <a:r>
                <a:rPr sz="1200" dirty="0">
                  <a:latin typeface="Calibri"/>
                  <a:cs typeface="Calibri"/>
                </a:rPr>
                <a:t>t</a:t>
              </a:r>
              <a:r>
                <a:rPr sz="1200" spc="10" dirty="0">
                  <a:latin typeface="Calibri"/>
                  <a:cs typeface="Calibri"/>
                </a:rPr>
                <a:t>er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of</a:t>
              </a:r>
              <a:r>
                <a:rPr sz="1200" spc="-10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new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dirty="0">
                  <a:latin typeface="Calibri"/>
                  <a:cs typeface="Calibri"/>
                </a:rPr>
                <a:t>t</a:t>
              </a:r>
              <a:r>
                <a:rPr sz="1200" spc="10" dirty="0">
                  <a:latin typeface="Calibri"/>
                  <a:cs typeface="Calibri"/>
                </a:rPr>
                <a:t>ec</a:t>
              </a:r>
              <a:r>
                <a:rPr sz="1200" spc="15" dirty="0">
                  <a:latin typeface="Calibri"/>
                  <a:cs typeface="Calibri"/>
                </a:rPr>
                <a:t>hn</a:t>
              </a:r>
              <a:r>
                <a:rPr sz="1200" spc="25" dirty="0">
                  <a:latin typeface="Calibri"/>
                  <a:cs typeface="Calibri"/>
                </a:rPr>
                <a:t>o</a:t>
              </a:r>
              <a:r>
                <a:rPr sz="1200" spc="5" dirty="0">
                  <a:latin typeface="Calibri"/>
                  <a:cs typeface="Calibri"/>
                </a:rPr>
                <a:t>l</a:t>
              </a:r>
              <a:r>
                <a:rPr sz="1200" spc="10" dirty="0">
                  <a:latin typeface="Calibri"/>
                  <a:cs typeface="Calibri"/>
                </a:rPr>
                <a:t>og</a:t>
              </a:r>
              <a:r>
                <a:rPr sz="1200" spc="-10" dirty="0">
                  <a:latin typeface="Calibri"/>
                  <a:cs typeface="Calibri"/>
                </a:rPr>
                <a:t>i</a:t>
              </a:r>
              <a:r>
                <a:rPr sz="1200" spc="10" dirty="0">
                  <a:latin typeface="Calibri"/>
                  <a:cs typeface="Calibri"/>
                </a:rPr>
                <a:t>es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E.S.La</a:t>
              </a:r>
              <a:r>
                <a:rPr sz="1200" dirty="0">
                  <a:latin typeface="Calibri"/>
                  <a:cs typeface="Calibri"/>
                </a:rPr>
                <a:t>t</a:t>
              </a:r>
              <a:r>
                <a:rPr sz="1200" spc="5" dirty="0">
                  <a:latin typeface="Calibri"/>
                  <a:cs typeface="Calibri"/>
                </a:rPr>
                <a:t>v</a:t>
              </a:r>
              <a:r>
                <a:rPr sz="1200" spc="10" dirty="0">
                  <a:latin typeface="Calibri"/>
                  <a:cs typeface="Calibri"/>
                </a:rPr>
                <a:t>ia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17" name="object 15"/>
            <p:cNvSpPr/>
            <p:nvPr/>
          </p:nvSpPr>
          <p:spPr>
            <a:xfrm>
              <a:off x="6004902" y="4478625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8" name="object 16"/>
            <p:cNvSpPr txBox="1"/>
            <p:nvPr/>
          </p:nvSpPr>
          <p:spPr>
            <a:xfrm>
              <a:off x="6345635" y="4903288"/>
              <a:ext cx="668799" cy="15103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sz="1200" spc="20" dirty="0">
                  <a:latin typeface="Calibri"/>
                  <a:cs typeface="Calibri"/>
                </a:rPr>
                <a:t>H</a:t>
              </a:r>
              <a:r>
                <a:rPr sz="1200" spc="10" dirty="0">
                  <a:latin typeface="Calibri"/>
                  <a:cs typeface="Calibri"/>
                </a:rPr>
                <a:t>oga</a:t>
              </a:r>
              <a:r>
                <a:rPr sz="1200" spc="15" dirty="0">
                  <a:latin typeface="Calibri"/>
                  <a:cs typeface="Calibri"/>
                </a:rPr>
                <a:t>n</a:t>
              </a:r>
              <a:r>
                <a:rPr sz="1200" spc="10" dirty="0">
                  <a:latin typeface="Calibri"/>
                  <a:cs typeface="Calibri"/>
                </a:rPr>
                <a:t>as</a:t>
              </a:r>
              <a:r>
                <a:rPr sz="1200" spc="-5" dirty="0">
                  <a:latin typeface="Times New Roman"/>
                  <a:cs typeface="Times New Roman"/>
                </a:rPr>
                <a:t> </a:t>
              </a:r>
              <a:r>
                <a:rPr sz="1200" spc="10" dirty="0">
                  <a:latin typeface="Calibri"/>
                  <a:cs typeface="Calibri"/>
                </a:rPr>
                <a:t>A</a:t>
              </a:r>
              <a:r>
                <a:rPr sz="1200" spc="15" dirty="0">
                  <a:latin typeface="Calibri"/>
                  <a:cs typeface="Calibri"/>
                </a:rPr>
                <a:t>G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19" name="object 17"/>
            <p:cNvSpPr/>
            <p:nvPr/>
          </p:nvSpPr>
          <p:spPr>
            <a:xfrm>
              <a:off x="3810341" y="4478625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0" name="object 18"/>
            <p:cNvSpPr txBox="1"/>
            <p:nvPr/>
          </p:nvSpPr>
          <p:spPr>
            <a:xfrm>
              <a:off x="3891114" y="4601886"/>
              <a:ext cx="1181098" cy="62825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 indent="1905" algn="ctr">
                <a:lnSpc>
                  <a:spcPct val="104099"/>
                </a:lnSpc>
              </a:pPr>
              <a:r>
                <a:rPr sz="1200" spc="10" dirty="0">
                  <a:latin typeface="Calibri"/>
                  <a:cs typeface="Calibri"/>
                </a:rPr>
                <a:t>Н</a:t>
              </a:r>
              <a:r>
                <a:rPr sz="1200" spc="20" dirty="0">
                  <a:latin typeface="Calibri"/>
                  <a:cs typeface="Calibri"/>
                </a:rPr>
                <a:t>П</a:t>
              </a:r>
              <a:r>
                <a:rPr sz="1200" spc="15" dirty="0">
                  <a:latin typeface="Calibri"/>
                  <a:cs typeface="Calibri"/>
                </a:rPr>
                <a:t>Ц</a:t>
              </a:r>
              <a:r>
                <a:rPr sz="1200" spc="-20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«</a:t>
              </a:r>
              <a:r>
                <a:rPr sz="1200" spc="30" dirty="0">
                  <a:latin typeface="Calibri"/>
                  <a:cs typeface="Calibri"/>
                </a:rPr>
                <a:t>Ф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20" dirty="0">
                  <a:latin typeface="Calibri"/>
                  <a:cs typeface="Calibri"/>
                </a:rPr>
                <a:t>рм</a:t>
              </a:r>
              <a:r>
                <a:rPr sz="1200" spc="10" dirty="0">
                  <a:latin typeface="Calibri"/>
                  <a:cs typeface="Calibri"/>
                </a:rPr>
                <a:t>а</a:t>
              </a:r>
              <a:r>
                <a:rPr sz="1200" spc="15" dirty="0">
                  <a:latin typeface="Calibri"/>
                  <a:cs typeface="Calibri"/>
                </a:rPr>
                <a:t>т»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г.</a:t>
              </a:r>
              <a:r>
                <a:rPr sz="1200" spc="15" dirty="0">
                  <a:latin typeface="Calibri"/>
                  <a:cs typeface="Calibri"/>
                </a:rPr>
                <a:t>Д</a:t>
              </a:r>
              <a:r>
                <a:rPr sz="1200" spc="5" dirty="0">
                  <a:latin typeface="Calibri"/>
                  <a:cs typeface="Calibri"/>
                </a:rPr>
                <a:t>у</a:t>
              </a:r>
              <a:r>
                <a:rPr sz="1200" spc="15" dirty="0">
                  <a:latin typeface="Calibri"/>
                  <a:cs typeface="Calibri"/>
                </a:rPr>
                <a:t>б</a:t>
              </a:r>
              <a:r>
                <a:rPr sz="1200" spc="10" dirty="0">
                  <a:latin typeface="Calibri"/>
                  <a:cs typeface="Calibri"/>
                </a:rPr>
                <a:t>н</a:t>
              </a:r>
              <a:r>
                <a:rPr sz="1200" spc="15" dirty="0">
                  <a:latin typeface="Calibri"/>
                  <a:cs typeface="Calibri"/>
                </a:rPr>
                <a:t>а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20" dirty="0">
                  <a:latin typeface="Calibri"/>
                  <a:cs typeface="Calibri"/>
                </a:rPr>
                <a:t>П</a:t>
              </a:r>
              <a:r>
                <a:rPr sz="1200" spc="15" dirty="0">
                  <a:latin typeface="Calibri"/>
                  <a:cs typeface="Calibri"/>
                </a:rPr>
                <a:t>р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з</a:t>
              </a:r>
              <a:r>
                <a:rPr sz="1200" spc="20" dirty="0">
                  <a:latin typeface="Calibri"/>
                  <a:cs typeface="Calibri"/>
                </a:rPr>
                <a:t>в</a:t>
              </a:r>
              <a:r>
                <a:rPr sz="1200" spc="10" dirty="0">
                  <a:latin typeface="Calibri"/>
                  <a:cs typeface="Calibri"/>
                </a:rPr>
                <a:t>о</a:t>
              </a:r>
              <a:r>
                <a:rPr sz="1200" spc="25" dirty="0">
                  <a:latin typeface="Calibri"/>
                  <a:cs typeface="Calibri"/>
                </a:rPr>
                <a:t>д</a:t>
              </a:r>
              <a:r>
                <a:rPr sz="1200" spc="10" dirty="0">
                  <a:latin typeface="Calibri"/>
                  <a:cs typeface="Calibri"/>
                </a:rPr>
                <a:t>с</a:t>
              </a:r>
              <a:r>
                <a:rPr sz="1200" spc="5" dirty="0">
                  <a:latin typeface="Calibri"/>
                  <a:cs typeface="Calibri"/>
                </a:rPr>
                <a:t>т</a:t>
              </a:r>
              <a:r>
                <a:rPr sz="1200" spc="10" dirty="0">
                  <a:latin typeface="Calibri"/>
                  <a:cs typeface="Calibri"/>
                </a:rPr>
                <a:t>в</a:t>
              </a:r>
              <a:r>
                <a:rPr sz="1200" spc="15" dirty="0">
                  <a:latin typeface="Calibri"/>
                  <a:cs typeface="Calibri"/>
                </a:rPr>
                <a:t>о</a:t>
              </a:r>
              <a:r>
                <a:rPr sz="1200" spc="-15" dirty="0">
                  <a:latin typeface="Times New Roman"/>
                  <a:cs typeface="Times New Roman"/>
                </a:rPr>
                <a:t> </a:t>
              </a:r>
              <a:r>
                <a:rPr sz="1200" spc="15" dirty="0">
                  <a:latin typeface="Calibri"/>
                  <a:cs typeface="Calibri"/>
                </a:rPr>
                <a:t>P</a:t>
              </a:r>
              <a:r>
                <a:rPr sz="1200" spc="-5" dirty="0">
                  <a:latin typeface="Calibri"/>
                  <a:cs typeface="Calibri"/>
                </a:rPr>
                <a:t>I</a:t>
              </a:r>
              <a:r>
                <a:rPr sz="1200" spc="20" dirty="0">
                  <a:latin typeface="Calibri"/>
                  <a:cs typeface="Calibri"/>
                </a:rPr>
                <a:t>M</a:t>
              </a:r>
              <a:r>
                <a:rPr sz="1200" spc="5" dirty="0">
                  <a:latin typeface="Times New Roman"/>
                  <a:cs typeface="Times New Roman"/>
                </a:rPr>
                <a:t> 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зде</a:t>
              </a:r>
              <a:r>
                <a:rPr sz="1200" spc="15" dirty="0">
                  <a:latin typeface="Calibri"/>
                  <a:cs typeface="Calibri"/>
                </a:rPr>
                <a:t>л</a:t>
              </a:r>
              <a:r>
                <a:rPr sz="1200" spc="5" dirty="0">
                  <a:latin typeface="Calibri"/>
                  <a:cs typeface="Calibri"/>
                </a:rPr>
                <a:t>и</a:t>
              </a:r>
              <a:r>
                <a:rPr sz="1200" spc="10" dirty="0">
                  <a:latin typeface="Calibri"/>
                  <a:cs typeface="Calibri"/>
                </a:rPr>
                <a:t>й</a:t>
              </a:r>
              <a:endParaRPr sz="1200" dirty="0">
                <a:latin typeface="Calibri"/>
                <a:cs typeface="Calibri"/>
              </a:endParaRPr>
            </a:p>
          </p:txBody>
        </p:sp>
        <p:sp>
          <p:nvSpPr>
            <p:cNvPr id="21" name="object 19"/>
            <p:cNvSpPr/>
            <p:nvPr/>
          </p:nvSpPr>
          <p:spPr>
            <a:xfrm>
              <a:off x="4485473" y="2791557"/>
              <a:ext cx="0" cy="336803"/>
            </a:xfrm>
            <a:custGeom>
              <a:avLst/>
              <a:gdLst/>
              <a:ahLst/>
              <a:cxnLst/>
              <a:rect l="l" t="t" r="r" b="b"/>
              <a:pathLst>
                <a:path h="336803">
                  <a:moveTo>
                    <a:pt x="0" y="0"/>
                  </a:moveTo>
                  <a:lnTo>
                    <a:pt x="0" y="33680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2" name="object 20"/>
            <p:cNvSpPr/>
            <p:nvPr/>
          </p:nvSpPr>
          <p:spPr>
            <a:xfrm>
              <a:off x="4485473" y="4141821"/>
              <a:ext cx="0" cy="336803"/>
            </a:xfrm>
            <a:custGeom>
              <a:avLst/>
              <a:gdLst/>
              <a:ahLst/>
              <a:cxnLst/>
              <a:rect l="l" t="t" r="r" b="b"/>
              <a:pathLst>
                <a:path h="336803">
                  <a:moveTo>
                    <a:pt x="0" y="0"/>
                  </a:moveTo>
                  <a:lnTo>
                    <a:pt x="0" y="33680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3" name="object 21"/>
            <p:cNvSpPr/>
            <p:nvPr/>
          </p:nvSpPr>
          <p:spPr>
            <a:xfrm>
              <a:off x="3014814" y="3635853"/>
              <a:ext cx="795527" cy="1272539"/>
            </a:xfrm>
            <a:custGeom>
              <a:avLst/>
              <a:gdLst/>
              <a:ahLst/>
              <a:cxnLst/>
              <a:rect l="l" t="t" r="r" b="b"/>
              <a:pathLst>
                <a:path w="795527" h="1272539">
                  <a:moveTo>
                    <a:pt x="795527" y="0"/>
                  </a:moveTo>
                  <a:lnTo>
                    <a:pt x="0" y="12725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4" name="object 22"/>
            <p:cNvSpPr/>
            <p:nvPr/>
          </p:nvSpPr>
          <p:spPr>
            <a:xfrm>
              <a:off x="2966045" y="4884008"/>
              <a:ext cx="80771" cy="102107"/>
            </a:xfrm>
            <a:custGeom>
              <a:avLst/>
              <a:gdLst/>
              <a:ahLst/>
              <a:cxnLst/>
              <a:rect l="l" t="t" r="r" b="b"/>
              <a:pathLst>
                <a:path w="80771" h="102107">
                  <a:moveTo>
                    <a:pt x="24383" y="0"/>
                  </a:moveTo>
                  <a:lnTo>
                    <a:pt x="0" y="102107"/>
                  </a:lnTo>
                  <a:lnTo>
                    <a:pt x="80771" y="35051"/>
                  </a:lnTo>
                  <a:lnTo>
                    <a:pt x="2438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5" name="object 23"/>
            <p:cNvSpPr/>
            <p:nvPr/>
          </p:nvSpPr>
          <p:spPr>
            <a:xfrm>
              <a:off x="3057486" y="3635853"/>
              <a:ext cx="752855" cy="0"/>
            </a:xfrm>
            <a:custGeom>
              <a:avLst/>
              <a:gdLst/>
              <a:ahLst/>
              <a:cxnLst/>
              <a:rect l="l" t="t" r="r" b="b"/>
              <a:pathLst>
                <a:path w="752855">
                  <a:moveTo>
                    <a:pt x="0" y="0"/>
                  </a:moveTo>
                  <a:lnTo>
                    <a:pt x="75285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6" name="object 24"/>
            <p:cNvSpPr/>
            <p:nvPr/>
          </p:nvSpPr>
          <p:spPr>
            <a:xfrm>
              <a:off x="2966045" y="3602325"/>
              <a:ext cx="99059" cy="65531"/>
            </a:xfrm>
            <a:custGeom>
              <a:avLst/>
              <a:gdLst/>
              <a:ahLst/>
              <a:cxnLst/>
              <a:rect l="l" t="t" r="r" b="b"/>
              <a:pathLst>
                <a:path w="99059" h="65531">
                  <a:moveTo>
                    <a:pt x="99059" y="0"/>
                  </a:moveTo>
                  <a:lnTo>
                    <a:pt x="0" y="33527"/>
                  </a:lnTo>
                  <a:lnTo>
                    <a:pt x="99059" y="65531"/>
                  </a:lnTo>
                  <a:lnTo>
                    <a:pt x="990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7" name="object 25"/>
            <p:cNvSpPr/>
            <p:nvPr/>
          </p:nvSpPr>
          <p:spPr>
            <a:xfrm>
              <a:off x="3014814" y="2361789"/>
              <a:ext cx="795527" cy="1274063"/>
            </a:xfrm>
            <a:custGeom>
              <a:avLst/>
              <a:gdLst/>
              <a:ahLst/>
              <a:cxnLst/>
              <a:rect l="l" t="t" r="r" b="b"/>
              <a:pathLst>
                <a:path w="795527" h="1274063">
                  <a:moveTo>
                    <a:pt x="0" y="0"/>
                  </a:moveTo>
                  <a:lnTo>
                    <a:pt x="795527" y="127406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8" name="object 26"/>
            <p:cNvSpPr/>
            <p:nvPr/>
          </p:nvSpPr>
          <p:spPr>
            <a:xfrm>
              <a:off x="2966045" y="2284065"/>
              <a:ext cx="80771" cy="102107"/>
            </a:xfrm>
            <a:custGeom>
              <a:avLst/>
              <a:gdLst/>
              <a:ahLst/>
              <a:cxnLst/>
              <a:rect l="l" t="t" r="r" b="b"/>
              <a:pathLst>
                <a:path w="80771" h="102107">
                  <a:moveTo>
                    <a:pt x="0" y="0"/>
                  </a:moveTo>
                  <a:lnTo>
                    <a:pt x="24383" y="102107"/>
                  </a:lnTo>
                  <a:lnTo>
                    <a:pt x="80771" y="670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9" name="object 27"/>
            <p:cNvSpPr/>
            <p:nvPr/>
          </p:nvSpPr>
          <p:spPr>
            <a:xfrm>
              <a:off x="5160605" y="2361789"/>
              <a:ext cx="797051" cy="1274063"/>
            </a:xfrm>
            <a:custGeom>
              <a:avLst/>
              <a:gdLst/>
              <a:ahLst/>
              <a:cxnLst/>
              <a:rect l="l" t="t" r="r" b="b"/>
              <a:pathLst>
                <a:path w="797051" h="1274063">
                  <a:moveTo>
                    <a:pt x="797051" y="0"/>
                  </a:moveTo>
                  <a:lnTo>
                    <a:pt x="0" y="127406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0" name="object 28"/>
            <p:cNvSpPr/>
            <p:nvPr/>
          </p:nvSpPr>
          <p:spPr>
            <a:xfrm>
              <a:off x="5924129" y="2284065"/>
              <a:ext cx="80771" cy="102107"/>
            </a:xfrm>
            <a:custGeom>
              <a:avLst/>
              <a:gdLst/>
              <a:ahLst/>
              <a:cxnLst/>
              <a:rect l="l" t="t" r="r" b="b"/>
              <a:pathLst>
                <a:path w="80771" h="102107">
                  <a:moveTo>
                    <a:pt x="80771" y="0"/>
                  </a:moveTo>
                  <a:lnTo>
                    <a:pt x="0" y="67055"/>
                  </a:lnTo>
                  <a:lnTo>
                    <a:pt x="56387" y="102107"/>
                  </a:lnTo>
                  <a:lnTo>
                    <a:pt x="8077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1" name="object 29"/>
            <p:cNvSpPr/>
            <p:nvPr/>
          </p:nvSpPr>
          <p:spPr>
            <a:xfrm>
              <a:off x="5835737" y="2960721"/>
              <a:ext cx="1688591" cy="2700527"/>
            </a:xfrm>
            <a:custGeom>
              <a:avLst/>
              <a:gdLst/>
              <a:ahLst/>
              <a:cxnLst/>
              <a:rect l="l" t="t" r="r" b="b"/>
              <a:pathLst>
                <a:path w="1688591" h="2700527">
                  <a:moveTo>
                    <a:pt x="0" y="2700527"/>
                  </a:moveTo>
                  <a:lnTo>
                    <a:pt x="1688591" y="2700527"/>
                  </a:lnTo>
                  <a:lnTo>
                    <a:pt x="1688591" y="0"/>
                  </a:lnTo>
                  <a:lnTo>
                    <a:pt x="0" y="0"/>
                  </a:lnTo>
                  <a:lnTo>
                    <a:pt x="0" y="2700527"/>
                  </a:lnTo>
                </a:path>
              </a:pathLst>
            </a:custGeom>
            <a:ln w="3175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2" name="object 30"/>
            <p:cNvSpPr/>
            <p:nvPr/>
          </p:nvSpPr>
          <p:spPr>
            <a:xfrm>
              <a:off x="5160605" y="3635853"/>
              <a:ext cx="585215" cy="0"/>
            </a:xfrm>
            <a:custGeom>
              <a:avLst/>
              <a:gdLst/>
              <a:ahLst/>
              <a:cxnLst/>
              <a:rect l="l" t="t" r="r" b="b"/>
              <a:pathLst>
                <a:path w="585215">
                  <a:moveTo>
                    <a:pt x="0" y="0"/>
                  </a:moveTo>
                  <a:lnTo>
                    <a:pt x="5852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3" name="object 31"/>
            <p:cNvSpPr/>
            <p:nvPr/>
          </p:nvSpPr>
          <p:spPr>
            <a:xfrm>
              <a:off x="5736677" y="3602325"/>
              <a:ext cx="99059" cy="65531"/>
            </a:xfrm>
            <a:custGeom>
              <a:avLst/>
              <a:gdLst/>
              <a:ahLst/>
              <a:cxnLst/>
              <a:rect l="l" t="t" r="r" b="b"/>
              <a:pathLst>
                <a:path w="99059" h="65531">
                  <a:moveTo>
                    <a:pt x="0" y="0"/>
                  </a:moveTo>
                  <a:lnTo>
                    <a:pt x="0" y="65531"/>
                  </a:lnTo>
                  <a:lnTo>
                    <a:pt x="99059" y="335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5" name="object 5"/>
            <p:cNvSpPr/>
            <p:nvPr/>
          </p:nvSpPr>
          <p:spPr>
            <a:xfrm>
              <a:off x="1615781" y="1774281"/>
              <a:ext cx="1350263" cy="1013459"/>
            </a:xfrm>
            <a:custGeom>
              <a:avLst/>
              <a:gdLst/>
              <a:ahLst/>
              <a:cxnLst/>
              <a:rect l="l" t="t" r="r" b="b"/>
              <a:pathLst>
                <a:path w="1350263" h="1013459">
                  <a:moveTo>
                    <a:pt x="0" y="1013459"/>
                  </a:moveTo>
                  <a:lnTo>
                    <a:pt x="1350263" y="1013459"/>
                  </a:lnTo>
                  <a:lnTo>
                    <a:pt x="1350263" y="0"/>
                  </a:lnTo>
                  <a:lnTo>
                    <a:pt x="0" y="0"/>
                  </a:lnTo>
                  <a:lnTo>
                    <a:pt x="0" y="10134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7210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788" y="4868863"/>
            <a:ext cx="13176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2308225" y="6348413"/>
            <a:ext cx="4691063" cy="431800"/>
          </a:xfrm>
        </p:spPr>
        <p:txBody>
          <a:bodyPr/>
          <a:lstStyle/>
          <a:p>
            <a:pPr eaLnBrk="1" hangingPunct="1"/>
            <a:r>
              <a:rPr lang="en-US" alt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www.kuranty.pro</a:t>
            </a:r>
            <a:r>
              <a:rPr lang="ru-RU" alt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s-ES" alt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 flipV="1">
            <a:off x="271463" y="6302375"/>
            <a:ext cx="8764587" cy="46038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916" tIns="66968" rIns="133916" bIns="66968" anchor="ctr"/>
          <a:lstStyle/>
          <a:p>
            <a:pPr algn="ctr" defTabSz="1336675">
              <a:defRPr/>
            </a:pPr>
            <a:endParaRPr lang="en-US" sz="3900" b="1" kern="0">
              <a:solidFill>
                <a:srgbClr val="FFFFFF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2051720" y="1484785"/>
            <a:ext cx="5905500" cy="3342804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4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sz="2400" b="1" kern="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algn="ctr">
              <a:defRPr/>
            </a:pPr>
            <a:endParaRPr lang="ru-RU" sz="2400" b="1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400" b="1" kern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«Куранты»</a:t>
            </a:r>
            <a:endParaRPr lang="ru-RU" sz="2400" b="1" kern="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105066</a:t>
            </a:r>
            <a:r>
              <a:rPr lang="ru-RU" sz="2400" b="1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г. Москва,  </a:t>
            </a:r>
            <a:endParaRPr lang="ru-RU" sz="2400" b="1" kern="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400" b="1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Новорязанская</a:t>
            </a:r>
            <a:r>
              <a:rPr lang="ru-RU" sz="2400" b="1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31/7, корп. 22</a:t>
            </a:r>
          </a:p>
          <a:p>
            <a:pPr algn="ctr">
              <a:defRPr/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+7 </a:t>
            </a:r>
            <a:r>
              <a:rPr lang="ru-RU" sz="2400" b="1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(495) </a:t>
            </a: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645-98-21</a:t>
            </a:r>
          </a:p>
          <a:p>
            <a:pPr algn="ctr">
              <a:defRPr/>
            </a:pPr>
            <a:r>
              <a:rPr lang="en-US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</a:t>
            </a:r>
            <a:r>
              <a:rPr lang="ru-RU" sz="24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.kuranty.pro </a:t>
            </a:r>
          </a:p>
          <a:p>
            <a:pPr algn="ctr">
              <a:defRPr/>
            </a:pPr>
            <a:endParaRPr lang="ru-RU" sz="2400" b="1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977900"/>
            <a:ext cx="7396163" cy="7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979613" y="360363"/>
            <a:ext cx="59055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4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  <a:endParaRPr lang="ru-RU" sz="32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8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4827588"/>
            <a:ext cx="230346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6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5211</TotalTime>
  <Words>553</Words>
  <Application>Microsoft Office PowerPoint</Application>
  <PresentationFormat>Экран (4:3)</PresentationFormat>
  <Paragraphs>77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Тема Office</vt:lpstr>
      <vt:lpstr>1_Diseño predeterminado</vt:lpstr>
      <vt:lpstr>2_Diseño predeterminado</vt:lpstr>
      <vt:lpstr>5_Diseño predeterminado</vt:lpstr>
      <vt:lpstr>Diseño predeterminado</vt:lpstr>
      <vt:lpstr>1_Тема Office</vt:lpstr>
      <vt:lpstr>Презентация PowerPoint</vt:lpstr>
      <vt:lpstr>www.kuranty.pro </vt:lpstr>
      <vt:lpstr>Презентация PowerPoint</vt:lpstr>
      <vt:lpstr>www.kuranty.pro </vt:lpstr>
      <vt:lpstr>Презентация PowerPoint</vt:lpstr>
      <vt:lpstr>Презентация PowerPoint</vt:lpstr>
      <vt:lpstr>Презентация PowerPoint</vt:lpstr>
      <vt:lpstr>www.kuranty.pro 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Игорь Турунтаев</cp:lastModifiedBy>
  <cp:revision>125</cp:revision>
  <cp:lastPrinted>2016-05-18T08:34:59Z</cp:lastPrinted>
  <dcterms:created xsi:type="dcterms:W3CDTF">2016-03-29T15:00:09Z</dcterms:created>
  <dcterms:modified xsi:type="dcterms:W3CDTF">2017-04-17T11:15:14Z</dcterms:modified>
</cp:coreProperties>
</file>